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69" r:id="rId5"/>
    <p:sldId id="399" r:id="rId6"/>
    <p:sldId id="317" r:id="rId7"/>
    <p:sldId id="398" r:id="rId8"/>
    <p:sldId id="615" r:id="rId9"/>
    <p:sldId id="267" r:id="rId10"/>
  </p:sldIdLst>
  <p:sldSz cx="9144000" cy="5143500" type="screen16x9"/>
  <p:notesSz cx="6799263" cy="9929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9F4D1F6-9818-446E-8EB5-204246746A46}">
          <p14:sldIdLst>
            <p14:sldId id="269"/>
            <p14:sldId id="399"/>
            <p14:sldId id="317"/>
            <p14:sldId id="398"/>
            <p14:sldId id="615"/>
            <p14:sldId id="2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756" userDrawn="1">
          <p15:clr>
            <a:srgbClr val="A4A3A4"/>
          </p15:clr>
        </p15:guide>
        <p15:guide id="2" orient="horz" pos="2857">
          <p15:clr>
            <a:srgbClr val="A4A3A4"/>
          </p15:clr>
        </p15:guide>
        <p15:guide id="3" orient="horz" pos="2634">
          <p15:clr>
            <a:srgbClr val="A4A3A4"/>
          </p15:clr>
        </p15:guide>
        <p15:guide id="4" pos="5171" userDrawn="1">
          <p15:clr>
            <a:srgbClr val="A4A3A4"/>
          </p15:clr>
        </p15:guide>
        <p15:guide id="5" pos="204" userDrawn="1">
          <p15:clr>
            <a:srgbClr val="A4A3A4"/>
          </p15:clr>
        </p15:guide>
        <p15:guide id="6" pos="1995" userDrawn="1">
          <p15:clr>
            <a:srgbClr val="A4A3A4"/>
          </p15:clr>
        </p15:guide>
        <p15:guide id="7" pos="793" userDrawn="1">
          <p15:clr>
            <a:srgbClr val="A4A3A4"/>
          </p15:clr>
        </p15:guide>
        <p15:guide id="8" pos="3583" userDrawn="1">
          <p15:clr>
            <a:srgbClr val="A4A3A4"/>
          </p15:clr>
        </p15:guide>
        <p15:guide id="9" pos="2991">
          <p15:clr>
            <a:srgbClr val="A4A3A4"/>
          </p15:clr>
        </p15:guide>
        <p15:guide id="10" orient="horz" pos="395" userDrawn="1">
          <p15:clr>
            <a:srgbClr val="A4A3A4"/>
          </p15:clr>
        </p15:guide>
        <p15:guide id="11" pos="174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alíček David" initials="VD" lastIdx="1" clrIdx="0">
    <p:extLst>
      <p:ext uri="{19B8F6BF-5375-455C-9EA6-DF929625EA0E}">
        <p15:presenceInfo xmlns:p15="http://schemas.microsoft.com/office/powerpoint/2012/main" userId="S-1-5-21-1645522239-1364589140-1801674531-37629" providerId="AD"/>
      </p:ext>
    </p:extLst>
  </p:cmAuthor>
  <p:cmAuthor id="2" name="Černohausová Zuzana" initials="ČZ" lastIdx="2" clrIdx="1">
    <p:extLst>
      <p:ext uri="{19B8F6BF-5375-455C-9EA6-DF929625EA0E}">
        <p15:presenceInfo xmlns:p15="http://schemas.microsoft.com/office/powerpoint/2012/main" userId="S::cernohausova@mpo.cz::488917cd-f4d6-47cb-bf7b-f84f6da1fa2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B5F4"/>
    <a:srgbClr val="004B8D"/>
    <a:srgbClr val="FFEB9C"/>
    <a:srgbClr val="9C5700"/>
    <a:srgbClr val="13B5EA"/>
    <a:srgbClr val="B9E0F7"/>
    <a:srgbClr val="FF3399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větlý styl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Světlý sty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Střední styl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489" autoAdjust="0"/>
  </p:normalViewPr>
  <p:slideViewPr>
    <p:cSldViewPr snapToGrid="0" showGuides="1">
      <p:cViewPr varScale="1">
        <p:scale>
          <a:sx n="118" d="100"/>
          <a:sy n="118" d="100"/>
        </p:scale>
        <p:origin x="1326" y="90"/>
      </p:cViewPr>
      <p:guideLst>
        <p:guide orient="horz" pos="1756"/>
        <p:guide orient="horz" pos="2857"/>
        <p:guide orient="horz" pos="2634"/>
        <p:guide pos="5171"/>
        <p:guide pos="204"/>
        <p:guide pos="1995"/>
        <p:guide pos="793"/>
        <p:guide pos="3583"/>
        <p:guide pos="2991"/>
        <p:guide orient="horz" pos="395"/>
        <p:guide pos="174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72463E-8EB4-44BF-9FBA-BA2ACA9533F5}" type="doc">
      <dgm:prSet loTypeId="urn:microsoft.com/office/officeart/2005/8/layout/chevron1" loCatId="process" qsTypeId="urn:microsoft.com/office/officeart/2005/8/quickstyle/simple1" qsCatId="simple" csTypeId="urn:microsoft.com/office/officeart/2005/8/colors/colorful3" csCatId="colorful" phldr="1"/>
      <dgm:spPr/>
    </dgm:pt>
    <dgm:pt modelId="{57E577CC-4FF3-43C1-8C66-40871CDC307E}">
      <dgm:prSet phldrT="[Text]" phldr="0" custT="1"/>
      <dgm:spPr>
        <a:solidFill>
          <a:schemeClr val="bg1">
            <a:lumMod val="75000"/>
          </a:schemeClr>
        </a:solidFill>
      </dgm:spPr>
      <dgm:t>
        <a:bodyPr/>
        <a:lstStyle/>
        <a:p>
          <a:pPr algn="l" rtl="0"/>
          <a:r>
            <a:rPr lang="cs-CZ" sz="2000" dirty="0">
              <a:latin typeface="Calibri"/>
            </a:rPr>
            <a:t>  DTM – OP PIK</a:t>
          </a:r>
          <a:endParaRPr lang="en-US" sz="2000" dirty="0"/>
        </a:p>
      </dgm:t>
    </dgm:pt>
    <dgm:pt modelId="{1FC6E764-5F50-4EAD-88F2-9443931190C2}" type="parTrans" cxnId="{0BD29C10-FB13-4D28-9C7C-D6FF6986A856}">
      <dgm:prSet/>
      <dgm:spPr/>
      <dgm:t>
        <a:bodyPr/>
        <a:lstStyle/>
        <a:p>
          <a:endParaRPr lang="cs-CZ" sz="4800"/>
        </a:p>
      </dgm:t>
    </dgm:pt>
    <dgm:pt modelId="{C7802BF0-07FE-4B14-91B6-AEAB4955B600}" type="sibTrans" cxnId="{0BD29C10-FB13-4D28-9C7C-D6FF6986A856}">
      <dgm:prSet/>
      <dgm:spPr/>
      <dgm:t>
        <a:bodyPr/>
        <a:lstStyle/>
        <a:p>
          <a:endParaRPr lang="cs-CZ" sz="4800"/>
        </a:p>
      </dgm:t>
    </dgm:pt>
    <dgm:pt modelId="{6E078FBA-E685-46A3-9C71-0CCB34006988}">
      <dgm:prSet phldrT="[Text]" phldr="0" custT="1"/>
      <dgm:spPr>
        <a:solidFill>
          <a:srgbClr val="00B050"/>
        </a:solidFill>
      </dgm:spPr>
      <dgm:t>
        <a:bodyPr/>
        <a:lstStyle/>
        <a:p>
          <a:pPr rtl="0"/>
          <a:r>
            <a:rPr lang="cs-CZ" sz="2000" dirty="0">
              <a:latin typeface="Calibri"/>
            </a:rPr>
            <a:t>Provoz</a:t>
          </a:r>
          <a:endParaRPr lang="cs-CZ" sz="2000" dirty="0"/>
        </a:p>
      </dgm:t>
    </dgm:pt>
    <dgm:pt modelId="{8988B503-70C3-4D39-B6EF-684156003552}" type="parTrans" cxnId="{5CB9B3C9-4078-47F2-A58F-361EF620FBCB}">
      <dgm:prSet/>
      <dgm:spPr/>
      <dgm:t>
        <a:bodyPr/>
        <a:lstStyle/>
        <a:p>
          <a:endParaRPr lang="cs-CZ" sz="4800"/>
        </a:p>
      </dgm:t>
    </dgm:pt>
    <dgm:pt modelId="{44B3A215-05A8-458A-89FA-7527D856F1EC}" type="sibTrans" cxnId="{5CB9B3C9-4078-47F2-A58F-361EF620FBCB}">
      <dgm:prSet/>
      <dgm:spPr/>
      <dgm:t>
        <a:bodyPr/>
        <a:lstStyle/>
        <a:p>
          <a:endParaRPr lang="cs-CZ" sz="4800"/>
        </a:p>
      </dgm:t>
    </dgm:pt>
    <dgm:pt modelId="{45872823-252A-4A66-9C7D-6F0E3B665034}" type="pres">
      <dgm:prSet presAssocID="{4F72463E-8EB4-44BF-9FBA-BA2ACA9533F5}" presName="Name0" presStyleCnt="0">
        <dgm:presLayoutVars>
          <dgm:dir/>
          <dgm:animLvl val="lvl"/>
          <dgm:resizeHandles val="exact"/>
        </dgm:presLayoutVars>
      </dgm:prSet>
      <dgm:spPr/>
    </dgm:pt>
    <dgm:pt modelId="{C4D4220F-AAC0-4603-B503-CDAF6ACD48A5}" type="pres">
      <dgm:prSet presAssocID="{57E577CC-4FF3-43C1-8C66-40871CDC307E}" presName="parTxOnly" presStyleLbl="node1" presStyleIdx="0" presStyleCnt="2" custScaleX="33311" custLinFactX="-7602" custLinFactNeighborX="-100000">
        <dgm:presLayoutVars>
          <dgm:chMax val="0"/>
          <dgm:chPref val="0"/>
          <dgm:bulletEnabled val="1"/>
        </dgm:presLayoutVars>
      </dgm:prSet>
      <dgm:spPr/>
    </dgm:pt>
    <dgm:pt modelId="{FE9BB4F3-0FD7-4976-961A-74BF587A8BFE}" type="pres">
      <dgm:prSet presAssocID="{C7802BF0-07FE-4B14-91B6-AEAB4955B600}" presName="parTxOnlySpace" presStyleCnt="0"/>
      <dgm:spPr/>
    </dgm:pt>
    <dgm:pt modelId="{678D916A-006F-4017-A514-2361A2B3E63D}" type="pres">
      <dgm:prSet presAssocID="{6E078FBA-E685-46A3-9C71-0CCB34006988}" presName="parTxOnly" presStyleLbl="node1" presStyleIdx="1" presStyleCnt="2" custScaleX="69976" custLinFactNeighborX="-19560" custLinFactNeighborY="-716">
        <dgm:presLayoutVars>
          <dgm:chMax val="0"/>
          <dgm:chPref val="0"/>
          <dgm:bulletEnabled val="1"/>
        </dgm:presLayoutVars>
      </dgm:prSet>
      <dgm:spPr/>
    </dgm:pt>
  </dgm:ptLst>
  <dgm:cxnLst>
    <dgm:cxn modelId="{0BD29C10-FB13-4D28-9C7C-D6FF6986A856}" srcId="{4F72463E-8EB4-44BF-9FBA-BA2ACA9533F5}" destId="{57E577CC-4FF3-43C1-8C66-40871CDC307E}" srcOrd="0" destOrd="0" parTransId="{1FC6E764-5F50-4EAD-88F2-9443931190C2}" sibTransId="{C7802BF0-07FE-4B14-91B6-AEAB4955B600}"/>
    <dgm:cxn modelId="{5B24FF4D-375A-4AA6-84DA-A551F2F13E09}" type="presOf" srcId="{4F72463E-8EB4-44BF-9FBA-BA2ACA9533F5}" destId="{45872823-252A-4A66-9C7D-6F0E3B665034}" srcOrd="0" destOrd="0" presId="urn:microsoft.com/office/officeart/2005/8/layout/chevron1"/>
    <dgm:cxn modelId="{B11D20A2-C17C-4A4D-8FF6-A692341E39E9}" type="presOf" srcId="{6E078FBA-E685-46A3-9C71-0CCB34006988}" destId="{678D916A-006F-4017-A514-2361A2B3E63D}" srcOrd="0" destOrd="0" presId="urn:microsoft.com/office/officeart/2005/8/layout/chevron1"/>
    <dgm:cxn modelId="{E39B24AB-6C04-437B-BABD-DAA61F3F917F}" type="presOf" srcId="{57E577CC-4FF3-43C1-8C66-40871CDC307E}" destId="{C4D4220F-AAC0-4603-B503-CDAF6ACD48A5}" srcOrd="0" destOrd="0" presId="urn:microsoft.com/office/officeart/2005/8/layout/chevron1"/>
    <dgm:cxn modelId="{5CB9B3C9-4078-47F2-A58F-361EF620FBCB}" srcId="{4F72463E-8EB4-44BF-9FBA-BA2ACA9533F5}" destId="{6E078FBA-E685-46A3-9C71-0CCB34006988}" srcOrd="1" destOrd="0" parTransId="{8988B503-70C3-4D39-B6EF-684156003552}" sibTransId="{44B3A215-05A8-458A-89FA-7527D856F1EC}"/>
    <dgm:cxn modelId="{44A348E9-AFF1-4E06-90A1-E64159C0396E}" type="presParOf" srcId="{45872823-252A-4A66-9C7D-6F0E3B665034}" destId="{C4D4220F-AAC0-4603-B503-CDAF6ACD48A5}" srcOrd="0" destOrd="0" presId="urn:microsoft.com/office/officeart/2005/8/layout/chevron1"/>
    <dgm:cxn modelId="{366FA038-C4B8-48BB-89B4-1B11AB573AEC}" type="presParOf" srcId="{45872823-252A-4A66-9C7D-6F0E3B665034}" destId="{FE9BB4F3-0FD7-4976-961A-74BF587A8BFE}" srcOrd="1" destOrd="0" presId="urn:microsoft.com/office/officeart/2005/8/layout/chevron1"/>
    <dgm:cxn modelId="{F5A99B0E-1793-4620-95E7-C5843A306879}" type="presParOf" srcId="{45872823-252A-4A66-9C7D-6F0E3B665034}" destId="{678D916A-006F-4017-A514-2361A2B3E63D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72463E-8EB4-44BF-9FBA-BA2ACA9533F5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45872823-252A-4A66-9C7D-6F0E3B665034}" type="pres">
      <dgm:prSet presAssocID="{4F72463E-8EB4-44BF-9FBA-BA2ACA9533F5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5B24FF4D-375A-4AA6-84DA-A551F2F13E09}" type="presOf" srcId="{4F72463E-8EB4-44BF-9FBA-BA2ACA9533F5}" destId="{45872823-252A-4A66-9C7D-6F0E3B665034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72463E-8EB4-44BF-9FBA-BA2ACA9533F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57E577CC-4FF3-43C1-8C66-40871CDC307E}">
      <dgm:prSet phldrT="[Text]" phldr="0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1100" dirty="0" err="1">
              <a:solidFill>
                <a:srgbClr val="004B8D"/>
              </a:solidFill>
              <a:latin typeface="Calibri"/>
            </a:rPr>
            <a:t>Obec</a:t>
          </a:r>
          <a:r>
            <a:rPr lang="cs-CZ" sz="1100" dirty="0">
              <a:solidFill>
                <a:srgbClr val="004B8D"/>
              </a:solidFill>
              <a:latin typeface="Calibri"/>
            </a:rPr>
            <a:t> A</a:t>
          </a:r>
          <a:endParaRPr lang="en-US" sz="1100" dirty="0">
            <a:solidFill>
              <a:srgbClr val="004B8D"/>
            </a:solidFill>
          </a:endParaRPr>
        </a:p>
      </dgm:t>
    </dgm:pt>
    <dgm:pt modelId="{1FC6E764-5F50-4EAD-88F2-9443931190C2}" type="parTrans" cxnId="{0BD29C10-FB13-4D28-9C7C-D6FF6986A856}">
      <dgm:prSet/>
      <dgm:spPr/>
      <dgm:t>
        <a:bodyPr/>
        <a:lstStyle/>
        <a:p>
          <a:endParaRPr lang="cs-CZ" sz="1200">
            <a:solidFill>
              <a:schemeClr val="tx1"/>
            </a:solidFill>
          </a:endParaRPr>
        </a:p>
      </dgm:t>
    </dgm:pt>
    <dgm:pt modelId="{C7802BF0-07FE-4B14-91B6-AEAB4955B600}" type="sibTrans" cxnId="{0BD29C10-FB13-4D28-9C7C-D6FF6986A856}">
      <dgm:prSet/>
      <dgm:spPr/>
      <dgm:t>
        <a:bodyPr/>
        <a:lstStyle/>
        <a:p>
          <a:endParaRPr lang="cs-CZ" sz="1200">
            <a:solidFill>
              <a:schemeClr val="tx1"/>
            </a:solidFill>
          </a:endParaRPr>
        </a:p>
      </dgm:t>
    </dgm:pt>
    <dgm:pt modelId="{45872823-252A-4A66-9C7D-6F0E3B665034}" type="pres">
      <dgm:prSet presAssocID="{4F72463E-8EB4-44BF-9FBA-BA2ACA9533F5}" presName="Name0" presStyleCnt="0">
        <dgm:presLayoutVars>
          <dgm:dir/>
          <dgm:animLvl val="lvl"/>
          <dgm:resizeHandles val="exact"/>
        </dgm:presLayoutVars>
      </dgm:prSet>
      <dgm:spPr/>
    </dgm:pt>
    <dgm:pt modelId="{C4D4220F-AAC0-4603-B503-CDAF6ACD48A5}" type="pres">
      <dgm:prSet presAssocID="{57E577CC-4FF3-43C1-8C66-40871CDC307E}" presName="parTxOnly" presStyleLbl="node1" presStyleIdx="0" presStyleCnt="1" custLinFactNeighborX="-3600" custLinFactNeighborY="6983">
        <dgm:presLayoutVars>
          <dgm:chMax val="0"/>
          <dgm:chPref val="0"/>
          <dgm:bulletEnabled val="1"/>
        </dgm:presLayoutVars>
      </dgm:prSet>
      <dgm:spPr/>
    </dgm:pt>
  </dgm:ptLst>
  <dgm:cxnLst>
    <dgm:cxn modelId="{0BD29C10-FB13-4D28-9C7C-D6FF6986A856}" srcId="{4F72463E-8EB4-44BF-9FBA-BA2ACA9533F5}" destId="{57E577CC-4FF3-43C1-8C66-40871CDC307E}" srcOrd="0" destOrd="0" parTransId="{1FC6E764-5F50-4EAD-88F2-9443931190C2}" sibTransId="{C7802BF0-07FE-4B14-91B6-AEAB4955B600}"/>
    <dgm:cxn modelId="{5B24FF4D-375A-4AA6-84DA-A551F2F13E09}" type="presOf" srcId="{4F72463E-8EB4-44BF-9FBA-BA2ACA9533F5}" destId="{45872823-252A-4A66-9C7D-6F0E3B665034}" srcOrd="0" destOrd="0" presId="urn:microsoft.com/office/officeart/2005/8/layout/chevron1"/>
    <dgm:cxn modelId="{E39B24AB-6C04-437B-BABD-DAA61F3F917F}" type="presOf" srcId="{57E577CC-4FF3-43C1-8C66-40871CDC307E}" destId="{C4D4220F-AAC0-4603-B503-CDAF6ACD48A5}" srcOrd="0" destOrd="0" presId="urn:microsoft.com/office/officeart/2005/8/layout/chevron1"/>
    <dgm:cxn modelId="{44A348E9-AFF1-4E06-90A1-E64159C0396E}" type="presParOf" srcId="{45872823-252A-4A66-9C7D-6F0E3B665034}" destId="{C4D4220F-AAC0-4603-B503-CDAF6ACD48A5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72463E-8EB4-44BF-9FBA-BA2ACA9533F5}" type="doc">
      <dgm:prSet loTypeId="urn:microsoft.com/office/officeart/2005/8/layout/chevron1" loCatId="process" qsTypeId="urn:microsoft.com/office/officeart/2005/8/quickstyle/simple1" qsCatId="simple" csTypeId="urn:microsoft.com/office/officeart/2005/8/colors/colorful3" csCatId="colorful" phldr="1"/>
      <dgm:spPr/>
    </dgm:pt>
    <dgm:pt modelId="{57E577CC-4FF3-43C1-8C66-40871CDC307E}">
      <dgm:prSet phldrT="[Text]" phldr="0" custT="1"/>
      <dgm:spPr/>
      <dgm:t>
        <a:bodyPr/>
        <a:lstStyle/>
        <a:p>
          <a:pPr algn="l" rtl="0"/>
          <a:r>
            <a:rPr lang="cs-CZ" sz="2000" dirty="0">
              <a:latin typeface="Calibri"/>
            </a:rPr>
            <a:t>  DTM 2 – NPO</a:t>
          </a:r>
          <a:endParaRPr lang="en-US" sz="2000" dirty="0"/>
        </a:p>
      </dgm:t>
    </dgm:pt>
    <dgm:pt modelId="{1FC6E764-5F50-4EAD-88F2-9443931190C2}" type="parTrans" cxnId="{0BD29C10-FB13-4D28-9C7C-D6FF6986A856}">
      <dgm:prSet/>
      <dgm:spPr/>
      <dgm:t>
        <a:bodyPr/>
        <a:lstStyle/>
        <a:p>
          <a:endParaRPr lang="cs-CZ" sz="4800"/>
        </a:p>
      </dgm:t>
    </dgm:pt>
    <dgm:pt modelId="{C7802BF0-07FE-4B14-91B6-AEAB4955B600}" type="sibTrans" cxnId="{0BD29C10-FB13-4D28-9C7C-D6FF6986A856}">
      <dgm:prSet/>
      <dgm:spPr/>
      <dgm:t>
        <a:bodyPr/>
        <a:lstStyle/>
        <a:p>
          <a:endParaRPr lang="cs-CZ" sz="4800"/>
        </a:p>
      </dgm:t>
    </dgm:pt>
    <dgm:pt modelId="{6E078FBA-E685-46A3-9C71-0CCB34006988}">
      <dgm:prSet phldrT="[Text]" phldr="0" custT="1"/>
      <dgm:spPr>
        <a:solidFill>
          <a:srgbClr val="FF0000"/>
        </a:solidFill>
      </dgm:spPr>
      <dgm:t>
        <a:bodyPr/>
        <a:lstStyle/>
        <a:p>
          <a:pPr rtl="0"/>
          <a:r>
            <a:rPr lang="cs-CZ" sz="2000" dirty="0">
              <a:latin typeface="Calibri"/>
            </a:rPr>
            <a:t>Provoz</a:t>
          </a:r>
          <a:endParaRPr lang="cs-CZ" sz="2000" dirty="0"/>
        </a:p>
      </dgm:t>
    </dgm:pt>
    <dgm:pt modelId="{8988B503-70C3-4D39-B6EF-684156003552}" type="parTrans" cxnId="{5CB9B3C9-4078-47F2-A58F-361EF620FBCB}">
      <dgm:prSet/>
      <dgm:spPr/>
      <dgm:t>
        <a:bodyPr/>
        <a:lstStyle/>
        <a:p>
          <a:endParaRPr lang="cs-CZ" sz="4800"/>
        </a:p>
      </dgm:t>
    </dgm:pt>
    <dgm:pt modelId="{44B3A215-05A8-458A-89FA-7527D856F1EC}" type="sibTrans" cxnId="{5CB9B3C9-4078-47F2-A58F-361EF620FBCB}">
      <dgm:prSet/>
      <dgm:spPr/>
      <dgm:t>
        <a:bodyPr/>
        <a:lstStyle/>
        <a:p>
          <a:endParaRPr lang="cs-CZ" sz="4800"/>
        </a:p>
      </dgm:t>
    </dgm:pt>
    <dgm:pt modelId="{45872823-252A-4A66-9C7D-6F0E3B665034}" type="pres">
      <dgm:prSet presAssocID="{4F72463E-8EB4-44BF-9FBA-BA2ACA9533F5}" presName="Name0" presStyleCnt="0">
        <dgm:presLayoutVars>
          <dgm:dir/>
          <dgm:animLvl val="lvl"/>
          <dgm:resizeHandles val="exact"/>
        </dgm:presLayoutVars>
      </dgm:prSet>
      <dgm:spPr/>
    </dgm:pt>
    <dgm:pt modelId="{C4D4220F-AAC0-4603-B503-CDAF6ACD48A5}" type="pres">
      <dgm:prSet presAssocID="{57E577CC-4FF3-43C1-8C66-40871CDC307E}" presName="parTxOnly" presStyleLbl="node1" presStyleIdx="0" presStyleCnt="2" custScaleX="52030">
        <dgm:presLayoutVars>
          <dgm:chMax val="0"/>
          <dgm:chPref val="0"/>
          <dgm:bulletEnabled val="1"/>
        </dgm:presLayoutVars>
      </dgm:prSet>
      <dgm:spPr/>
    </dgm:pt>
    <dgm:pt modelId="{FE9BB4F3-0FD7-4976-961A-74BF587A8BFE}" type="pres">
      <dgm:prSet presAssocID="{C7802BF0-07FE-4B14-91B6-AEAB4955B600}" presName="parTxOnlySpace" presStyleCnt="0"/>
      <dgm:spPr/>
    </dgm:pt>
    <dgm:pt modelId="{678D916A-006F-4017-A514-2361A2B3E63D}" type="pres">
      <dgm:prSet presAssocID="{6E078FBA-E685-46A3-9C71-0CCB34006988}" presName="parTxOnly" presStyleLbl="node1" presStyleIdx="1" presStyleCnt="2" custScaleX="52815" custLinFactNeighborX="2548">
        <dgm:presLayoutVars>
          <dgm:chMax val="0"/>
          <dgm:chPref val="0"/>
          <dgm:bulletEnabled val="1"/>
        </dgm:presLayoutVars>
      </dgm:prSet>
      <dgm:spPr/>
    </dgm:pt>
  </dgm:ptLst>
  <dgm:cxnLst>
    <dgm:cxn modelId="{0BD29C10-FB13-4D28-9C7C-D6FF6986A856}" srcId="{4F72463E-8EB4-44BF-9FBA-BA2ACA9533F5}" destId="{57E577CC-4FF3-43C1-8C66-40871CDC307E}" srcOrd="0" destOrd="0" parTransId="{1FC6E764-5F50-4EAD-88F2-9443931190C2}" sibTransId="{C7802BF0-07FE-4B14-91B6-AEAB4955B600}"/>
    <dgm:cxn modelId="{5B24FF4D-375A-4AA6-84DA-A551F2F13E09}" type="presOf" srcId="{4F72463E-8EB4-44BF-9FBA-BA2ACA9533F5}" destId="{45872823-252A-4A66-9C7D-6F0E3B665034}" srcOrd="0" destOrd="0" presId="urn:microsoft.com/office/officeart/2005/8/layout/chevron1"/>
    <dgm:cxn modelId="{B11D20A2-C17C-4A4D-8FF6-A692341E39E9}" type="presOf" srcId="{6E078FBA-E685-46A3-9C71-0CCB34006988}" destId="{678D916A-006F-4017-A514-2361A2B3E63D}" srcOrd="0" destOrd="0" presId="urn:microsoft.com/office/officeart/2005/8/layout/chevron1"/>
    <dgm:cxn modelId="{E39B24AB-6C04-437B-BABD-DAA61F3F917F}" type="presOf" srcId="{57E577CC-4FF3-43C1-8C66-40871CDC307E}" destId="{C4D4220F-AAC0-4603-B503-CDAF6ACD48A5}" srcOrd="0" destOrd="0" presId="urn:microsoft.com/office/officeart/2005/8/layout/chevron1"/>
    <dgm:cxn modelId="{5CB9B3C9-4078-47F2-A58F-361EF620FBCB}" srcId="{4F72463E-8EB4-44BF-9FBA-BA2ACA9533F5}" destId="{6E078FBA-E685-46A3-9C71-0CCB34006988}" srcOrd="1" destOrd="0" parTransId="{8988B503-70C3-4D39-B6EF-684156003552}" sibTransId="{44B3A215-05A8-458A-89FA-7527D856F1EC}"/>
    <dgm:cxn modelId="{44A348E9-AFF1-4E06-90A1-E64159C0396E}" type="presParOf" srcId="{45872823-252A-4A66-9C7D-6F0E3B665034}" destId="{C4D4220F-AAC0-4603-B503-CDAF6ACD48A5}" srcOrd="0" destOrd="0" presId="urn:microsoft.com/office/officeart/2005/8/layout/chevron1"/>
    <dgm:cxn modelId="{366FA038-C4B8-48BB-89B4-1B11AB573AEC}" type="presParOf" srcId="{45872823-252A-4A66-9C7D-6F0E3B665034}" destId="{FE9BB4F3-0FD7-4976-961A-74BF587A8BFE}" srcOrd="1" destOrd="0" presId="urn:microsoft.com/office/officeart/2005/8/layout/chevron1"/>
    <dgm:cxn modelId="{F5A99B0E-1793-4620-95E7-C5843A306879}" type="presParOf" srcId="{45872823-252A-4A66-9C7D-6F0E3B665034}" destId="{678D916A-006F-4017-A514-2361A2B3E63D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F72463E-8EB4-44BF-9FBA-BA2ACA9533F5}" type="doc">
      <dgm:prSet loTypeId="urn:microsoft.com/office/officeart/2005/8/layout/chevron1" loCatId="process" qsTypeId="urn:microsoft.com/office/officeart/2005/8/quickstyle/simple1" qsCatId="simple" csTypeId="urn:microsoft.com/office/officeart/2005/8/colors/colorful3" csCatId="colorful" phldr="1"/>
      <dgm:spPr/>
    </dgm:pt>
    <dgm:pt modelId="{57E577CC-4FF3-43C1-8C66-40871CDC307E}">
      <dgm:prSet phldrT="[Text]" phldr="0" custT="1"/>
      <dgm:spPr/>
      <dgm:t>
        <a:bodyPr/>
        <a:lstStyle/>
        <a:p>
          <a:pPr algn="l" rtl="0"/>
          <a:r>
            <a:rPr lang="cs-CZ" sz="2000" dirty="0">
              <a:latin typeface="Calibri"/>
            </a:rPr>
            <a:t>EPSP – NPO</a:t>
          </a:r>
          <a:endParaRPr lang="en-US" sz="2000" dirty="0"/>
        </a:p>
      </dgm:t>
    </dgm:pt>
    <dgm:pt modelId="{1FC6E764-5F50-4EAD-88F2-9443931190C2}" type="parTrans" cxnId="{0BD29C10-FB13-4D28-9C7C-D6FF6986A856}">
      <dgm:prSet/>
      <dgm:spPr/>
      <dgm:t>
        <a:bodyPr/>
        <a:lstStyle/>
        <a:p>
          <a:endParaRPr lang="cs-CZ" sz="4800"/>
        </a:p>
      </dgm:t>
    </dgm:pt>
    <dgm:pt modelId="{C7802BF0-07FE-4B14-91B6-AEAB4955B600}" type="sibTrans" cxnId="{0BD29C10-FB13-4D28-9C7C-D6FF6986A856}">
      <dgm:prSet/>
      <dgm:spPr/>
      <dgm:t>
        <a:bodyPr/>
        <a:lstStyle/>
        <a:p>
          <a:endParaRPr lang="cs-CZ" sz="4800"/>
        </a:p>
      </dgm:t>
    </dgm:pt>
    <dgm:pt modelId="{6E078FBA-E685-46A3-9C71-0CCB34006988}">
      <dgm:prSet phldrT="[Text]" phldr="0" custT="1"/>
      <dgm:spPr>
        <a:solidFill>
          <a:srgbClr val="FF0000"/>
        </a:solidFill>
      </dgm:spPr>
      <dgm:t>
        <a:bodyPr/>
        <a:lstStyle/>
        <a:p>
          <a:pPr rtl="0"/>
          <a:r>
            <a:rPr lang="cs-CZ" sz="2000" dirty="0">
              <a:latin typeface="Calibri"/>
            </a:rPr>
            <a:t>Pilot</a:t>
          </a:r>
          <a:endParaRPr lang="cs-CZ" sz="2000" dirty="0"/>
        </a:p>
      </dgm:t>
    </dgm:pt>
    <dgm:pt modelId="{8988B503-70C3-4D39-B6EF-684156003552}" type="parTrans" cxnId="{5CB9B3C9-4078-47F2-A58F-361EF620FBCB}">
      <dgm:prSet/>
      <dgm:spPr/>
      <dgm:t>
        <a:bodyPr/>
        <a:lstStyle/>
        <a:p>
          <a:endParaRPr lang="cs-CZ" sz="4800"/>
        </a:p>
      </dgm:t>
    </dgm:pt>
    <dgm:pt modelId="{44B3A215-05A8-458A-89FA-7527D856F1EC}" type="sibTrans" cxnId="{5CB9B3C9-4078-47F2-A58F-361EF620FBCB}">
      <dgm:prSet/>
      <dgm:spPr/>
      <dgm:t>
        <a:bodyPr/>
        <a:lstStyle/>
        <a:p>
          <a:endParaRPr lang="cs-CZ" sz="4800"/>
        </a:p>
      </dgm:t>
    </dgm:pt>
    <dgm:pt modelId="{EC39AC73-1747-482C-913C-3662A5F70E8E}">
      <dgm:prSet phldrT="[Text]" phldr="0" custT="1"/>
      <dgm:spPr/>
      <dgm:t>
        <a:bodyPr/>
        <a:lstStyle/>
        <a:p>
          <a:pPr rtl="0"/>
          <a:r>
            <a:rPr lang="cs-CZ" sz="2000">
              <a:latin typeface="Calibri"/>
            </a:rPr>
            <a:t>Provoz</a:t>
          </a:r>
          <a:endParaRPr lang="en-US" sz="2000" dirty="0"/>
        </a:p>
      </dgm:t>
    </dgm:pt>
    <dgm:pt modelId="{ACDBA4D8-1E69-41AC-BDA8-3A01D6332230}" type="parTrans" cxnId="{2BFD0028-4389-49E6-90B8-7F1F6FA2FDBF}">
      <dgm:prSet/>
      <dgm:spPr/>
      <dgm:t>
        <a:bodyPr/>
        <a:lstStyle/>
        <a:p>
          <a:endParaRPr lang="cs-CZ"/>
        </a:p>
      </dgm:t>
    </dgm:pt>
    <dgm:pt modelId="{F83D1D68-7339-4662-9C1A-1A948C66DFD6}" type="sibTrans" cxnId="{2BFD0028-4389-49E6-90B8-7F1F6FA2FDBF}">
      <dgm:prSet/>
      <dgm:spPr/>
      <dgm:t>
        <a:bodyPr/>
        <a:lstStyle/>
        <a:p>
          <a:endParaRPr lang="cs-CZ"/>
        </a:p>
      </dgm:t>
    </dgm:pt>
    <dgm:pt modelId="{45872823-252A-4A66-9C7D-6F0E3B665034}" type="pres">
      <dgm:prSet presAssocID="{4F72463E-8EB4-44BF-9FBA-BA2ACA9533F5}" presName="Name0" presStyleCnt="0">
        <dgm:presLayoutVars>
          <dgm:dir/>
          <dgm:animLvl val="lvl"/>
          <dgm:resizeHandles val="exact"/>
        </dgm:presLayoutVars>
      </dgm:prSet>
      <dgm:spPr/>
    </dgm:pt>
    <dgm:pt modelId="{C4D4220F-AAC0-4603-B503-CDAF6ACD48A5}" type="pres">
      <dgm:prSet presAssocID="{57E577CC-4FF3-43C1-8C66-40871CDC307E}" presName="parTxOnly" presStyleLbl="node1" presStyleIdx="0" presStyleCnt="3" custScaleX="70675">
        <dgm:presLayoutVars>
          <dgm:chMax val="0"/>
          <dgm:chPref val="0"/>
          <dgm:bulletEnabled val="1"/>
        </dgm:presLayoutVars>
      </dgm:prSet>
      <dgm:spPr/>
    </dgm:pt>
    <dgm:pt modelId="{FE9BB4F3-0FD7-4976-961A-74BF587A8BFE}" type="pres">
      <dgm:prSet presAssocID="{C7802BF0-07FE-4B14-91B6-AEAB4955B600}" presName="parTxOnlySpace" presStyleCnt="0"/>
      <dgm:spPr/>
    </dgm:pt>
    <dgm:pt modelId="{678D916A-006F-4017-A514-2361A2B3E63D}" type="pres">
      <dgm:prSet presAssocID="{6E078FBA-E685-46A3-9C71-0CCB34006988}" presName="parTxOnly" presStyleLbl="node1" presStyleIdx="1" presStyleCnt="3" custScaleX="41427">
        <dgm:presLayoutVars>
          <dgm:chMax val="0"/>
          <dgm:chPref val="0"/>
          <dgm:bulletEnabled val="1"/>
        </dgm:presLayoutVars>
      </dgm:prSet>
      <dgm:spPr/>
    </dgm:pt>
    <dgm:pt modelId="{E258EDF2-19FF-41EC-8135-25E43BB15B24}" type="pres">
      <dgm:prSet presAssocID="{44B3A215-05A8-458A-89FA-7527D856F1EC}" presName="parTxOnlySpace" presStyleCnt="0"/>
      <dgm:spPr/>
    </dgm:pt>
    <dgm:pt modelId="{B92E9C1D-924E-4213-92EB-BF016AA040DB}" type="pres">
      <dgm:prSet presAssocID="{EC39AC73-1747-482C-913C-3662A5F70E8E}" presName="parTxOnly" presStyleLbl="node1" presStyleIdx="2" presStyleCnt="3" custScaleX="45664" custLinFactNeighborX="-2000">
        <dgm:presLayoutVars>
          <dgm:chMax val="0"/>
          <dgm:chPref val="0"/>
          <dgm:bulletEnabled val="1"/>
        </dgm:presLayoutVars>
      </dgm:prSet>
      <dgm:spPr/>
    </dgm:pt>
  </dgm:ptLst>
  <dgm:cxnLst>
    <dgm:cxn modelId="{0BD29C10-FB13-4D28-9C7C-D6FF6986A856}" srcId="{4F72463E-8EB4-44BF-9FBA-BA2ACA9533F5}" destId="{57E577CC-4FF3-43C1-8C66-40871CDC307E}" srcOrd="0" destOrd="0" parTransId="{1FC6E764-5F50-4EAD-88F2-9443931190C2}" sibTransId="{C7802BF0-07FE-4B14-91B6-AEAB4955B600}"/>
    <dgm:cxn modelId="{2BFD0028-4389-49E6-90B8-7F1F6FA2FDBF}" srcId="{4F72463E-8EB4-44BF-9FBA-BA2ACA9533F5}" destId="{EC39AC73-1747-482C-913C-3662A5F70E8E}" srcOrd="2" destOrd="0" parTransId="{ACDBA4D8-1E69-41AC-BDA8-3A01D6332230}" sibTransId="{F83D1D68-7339-4662-9C1A-1A948C66DFD6}"/>
    <dgm:cxn modelId="{5B24FF4D-375A-4AA6-84DA-A551F2F13E09}" type="presOf" srcId="{4F72463E-8EB4-44BF-9FBA-BA2ACA9533F5}" destId="{45872823-252A-4A66-9C7D-6F0E3B665034}" srcOrd="0" destOrd="0" presId="urn:microsoft.com/office/officeart/2005/8/layout/chevron1"/>
    <dgm:cxn modelId="{B11D20A2-C17C-4A4D-8FF6-A692341E39E9}" type="presOf" srcId="{6E078FBA-E685-46A3-9C71-0CCB34006988}" destId="{678D916A-006F-4017-A514-2361A2B3E63D}" srcOrd="0" destOrd="0" presId="urn:microsoft.com/office/officeart/2005/8/layout/chevron1"/>
    <dgm:cxn modelId="{E39B24AB-6C04-437B-BABD-DAA61F3F917F}" type="presOf" srcId="{57E577CC-4FF3-43C1-8C66-40871CDC307E}" destId="{C4D4220F-AAC0-4603-B503-CDAF6ACD48A5}" srcOrd="0" destOrd="0" presId="urn:microsoft.com/office/officeart/2005/8/layout/chevron1"/>
    <dgm:cxn modelId="{5CB9B3C9-4078-47F2-A58F-361EF620FBCB}" srcId="{4F72463E-8EB4-44BF-9FBA-BA2ACA9533F5}" destId="{6E078FBA-E685-46A3-9C71-0CCB34006988}" srcOrd="1" destOrd="0" parTransId="{8988B503-70C3-4D39-B6EF-684156003552}" sibTransId="{44B3A215-05A8-458A-89FA-7527D856F1EC}"/>
    <dgm:cxn modelId="{BB65B6CB-D857-4FCD-98BA-135CE0EF4B35}" type="presOf" srcId="{EC39AC73-1747-482C-913C-3662A5F70E8E}" destId="{B92E9C1D-924E-4213-92EB-BF016AA040DB}" srcOrd="0" destOrd="0" presId="urn:microsoft.com/office/officeart/2005/8/layout/chevron1"/>
    <dgm:cxn modelId="{44A348E9-AFF1-4E06-90A1-E64159C0396E}" type="presParOf" srcId="{45872823-252A-4A66-9C7D-6F0E3B665034}" destId="{C4D4220F-AAC0-4603-B503-CDAF6ACD48A5}" srcOrd="0" destOrd="0" presId="urn:microsoft.com/office/officeart/2005/8/layout/chevron1"/>
    <dgm:cxn modelId="{366FA038-C4B8-48BB-89B4-1B11AB573AEC}" type="presParOf" srcId="{45872823-252A-4A66-9C7D-6F0E3B665034}" destId="{FE9BB4F3-0FD7-4976-961A-74BF587A8BFE}" srcOrd="1" destOrd="0" presId="urn:microsoft.com/office/officeart/2005/8/layout/chevron1"/>
    <dgm:cxn modelId="{F5A99B0E-1793-4620-95E7-C5843A306879}" type="presParOf" srcId="{45872823-252A-4A66-9C7D-6F0E3B665034}" destId="{678D916A-006F-4017-A514-2361A2B3E63D}" srcOrd="2" destOrd="0" presId="urn:microsoft.com/office/officeart/2005/8/layout/chevron1"/>
    <dgm:cxn modelId="{A322A14F-FABA-4497-A56A-DE83ED60F989}" type="presParOf" srcId="{45872823-252A-4A66-9C7D-6F0E3B665034}" destId="{E258EDF2-19FF-41EC-8135-25E43BB15B24}" srcOrd="3" destOrd="0" presId="urn:microsoft.com/office/officeart/2005/8/layout/chevron1"/>
    <dgm:cxn modelId="{6F9BC352-F93E-40F5-8C8C-EE919C02F569}" type="presParOf" srcId="{45872823-252A-4A66-9C7D-6F0E3B665034}" destId="{B92E9C1D-924E-4213-92EB-BF016AA040D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D4220F-AAC0-4603-B503-CDAF6ACD48A5}">
      <dsp:nvSpPr>
        <dsp:cNvPr id="0" name=""/>
        <dsp:cNvSpPr/>
      </dsp:nvSpPr>
      <dsp:spPr>
        <a:xfrm>
          <a:off x="0" y="0"/>
          <a:ext cx="2801220" cy="323679"/>
        </a:xfrm>
        <a:prstGeom prst="chevron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>
              <a:latin typeface="Calibri"/>
            </a:rPr>
            <a:t>  DTM – OP PIK</a:t>
          </a:r>
          <a:endParaRPr lang="en-US" sz="2000" kern="1200" dirty="0"/>
        </a:p>
      </dsp:txBody>
      <dsp:txXfrm>
        <a:off x="161840" y="0"/>
        <a:ext cx="2477541" cy="323679"/>
      </dsp:txXfrm>
    </dsp:sp>
    <dsp:sp modelId="{678D916A-006F-4017-A514-2361A2B3E63D}">
      <dsp:nvSpPr>
        <dsp:cNvPr id="0" name=""/>
        <dsp:cNvSpPr/>
      </dsp:nvSpPr>
      <dsp:spPr>
        <a:xfrm>
          <a:off x="2082173" y="0"/>
          <a:ext cx="5884488" cy="323679"/>
        </a:xfrm>
        <a:prstGeom prst="chevron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>
              <a:latin typeface="Calibri"/>
            </a:rPr>
            <a:t>Provoz</a:t>
          </a:r>
          <a:endParaRPr lang="cs-CZ" sz="2000" kern="1200" dirty="0"/>
        </a:p>
      </dsp:txBody>
      <dsp:txXfrm>
        <a:off x="2244013" y="0"/>
        <a:ext cx="5560809" cy="3236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D4220F-AAC0-4603-B503-CDAF6ACD48A5}">
      <dsp:nvSpPr>
        <dsp:cNvPr id="0" name=""/>
        <dsp:cNvSpPr/>
      </dsp:nvSpPr>
      <dsp:spPr>
        <a:xfrm>
          <a:off x="0" y="0"/>
          <a:ext cx="924586" cy="206444"/>
        </a:xfrm>
        <a:prstGeom prst="chevron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 err="1">
              <a:solidFill>
                <a:srgbClr val="004B8D"/>
              </a:solidFill>
              <a:latin typeface="Calibri"/>
            </a:rPr>
            <a:t>Obec</a:t>
          </a:r>
          <a:r>
            <a:rPr lang="cs-CZ" sz="1100" kern="1200" dirty="0">
              <a:solidFill>
                <a:srgbClr val="004B8D"/>
              </a:solidFill>
              <a:latin typeface="Calibri"/>
            </a:rPr>
            <a:t> A</a:t>
          </a:r>
          <a:endParaRPr lang="en-US" sz="1100" kern="1200" dirty="0">
            <a:solidFill>
              <a:srgbClr val="004B8D"/>
            </a:solidFill>
          </a:endParaRPr>
        </a:p>
      </dsp:txBody>
      <dsp:txXfrm>
        <a:off x="103222" y="0"/>
        <a:ext cx="718142" cy="2064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D4220F-AAC0-4603-B503-CDAF6ACD48A5}">
      <dsp:nvSpPr>
        <dsp:cNvPr id="0" name=""/>
        <dsp:cNvSpPr/>
      </dsp:nvSpPr>
      <dsp:spPr>
        <a:xfrm>
          <a:off x="188522" y="0"/>
          <a:ext cx="3734728" cy="323679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>
              <a:latin typeface="Calibri"/>
            </a:rPr>
            <a:t>  DTM 2 – NPO</a:t>
          </a:r>
          <a:endParaRPr lang="en-US" sz="2000" kern="1200" dirty="0"/>
        </a:p>
      </dsp:txBody>
      <dsp:txXfrm>
        <a:off x="350362" y="0"/>
        <a:ext cx="3411049" cy="323679"/>
      </dsp:txXfrm>
    </dsp:sp>
    <dsp:sp modelId="{678D916A-006F-4017-A514-2361A2B3E63D}">
      <dsp:nvSpPr>
        <dsp:cNvPr id="0" name=""/>
        <dsp:cNvSpPr/>
      </dsp:nvSpPr>
      <dsp:spPr>
        <a:xfrm>
          <a:off x="3223736" y="0"/>
          <a:ext cx="3791075" cy="323679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>
              <a:latin typeface="Calibri"/>
            </a:rPr>
            <a:t>Provoz</a:t>
          </a:r>
          <a:endParaRPr lang="cs-CZ" sz="2000" kern="1200" dirty="0"/>
        </a:p>
      </dsp:txBody>
      <dsp:txXfrm>
        <a:off x="3385576" y="0"/>
        <a:ext cx="3467396" cy="3236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D4220F-AAC0-4603-B503-CDAF6ACD48A5}">
      <dsp:nvSpPr>
        <dsp:cNvPr id="0" name=""/>
        <dsp:cNvSpPr/>
      </dsp:nvSpPr>
      <dsp:spPr>
        <a:xfrm>
          <a:off x="985" y="0"/>
          <a:ext cx="2596992" cy="323679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>
              <a:latin typeface="Calibri"/>
            </a:rPr>
            <a:t>EPSP – NPO</a:t>
          </a:r>
          <a:endParaRPr lang="en-US" sz="2000" kern="1200" dirty="0"/>
        </a:p>
      </dsp:txBody>
      <dsp:txXfrm>
        <a:off x="162825" y="0"/>
        <a:ext cx="2273313" cy="323679"/>
      </dsp:txXfrm>
    </dsp:sp>
    <dsp:sp modelId="{678D916A-006F-4017-A514-2361A2B3E63D}">
      <dsp:nvSpPr>
        <dsp:cNvPr id="0" name=""/>
        <dsp:cNvSpPr/>
      </dsp:nvSpPr>
      <dsp:spPr>
        <a:xfrm>
          <a:off x="2230522" y="0"/>
          <a:ext cx="1522258" cy="323679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>
              <a:latin typeface="Calibri"/>
            </a:rPr>
            <a:t>Pilot</a:t>
          </a:r>
          <a:endParaRPr lang="cs-CZ" sz="2000" kern="1200" dirty="0"/>
        </a:p>
      </dsp:txBody>
      <dsp:txXfrm>
        <a:off x="2392362" y="0"/>
        <a:ext cx="1198579" cy="323679"/>
      </dsp:txXfrm>
    </dsp:sp>
    <dsp:sp modelId="{B92E9C1D-924E-4213-92EB-BF016AA040DB}">
      <dsp:nvSpPr>
        <dsp:cNvPr id="0" name=""/>
        <dsp:cNvSpPr/>
      </dsp:nvSpPr>
      <dsp:spPr>
        <a:xfrm>
          <a:off x="3377976" y="0"/>
          <a:ext cx="1677949" cy="323679"/>
        </a:xfrm>
        <a:prstGeom prst="chevron">
          <a:avLst/>
        </a:prstGeom>
        <a:solidFill>
          <a:schemeClr val="accent3">
            <a:hueOff val="608502"/>
            <a:satOff val="0"/>
            <a:lumOff val="-1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>
              <a:latin typeface="Calibri"/>
            </a:rPr>
            <a:t>Provoz</a:t>
          </a:r>
          <a:endParaRPr lang="en-US" sz="2000" kern="1200" dirty="0"/>
        </a:p>
      </dsp:txBody>
      <dsp:txXfrm>
        <a:off x="3539816" y="0"/>
        <a:ext cx="1354270" cy="3236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11721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FB0F22-8DED-4CDA-BC4E-47C3EA70254F}" type="datetimeFigureOut">
              <a:rPr lang="cs-CZ" smtClean="0"/>
              <a:pPr/>
              <a:t>26.11.2025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C9265F-04F2-4D47-A1E7-EE74899987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38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0993F1-D5EC-4943-97AA-C86D9E6B9167}" type="datetimeFigureOut">
              <a:rPr lang="cs-CZ" smtClean="0"/>
              <a:pPr/>
              <a:t>26.11.2025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927" y="5151091"/>
            <a:ext cx="5439410" cy="422706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0BDDA-8E2B-4061-8BE0-CED46ED940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258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3128" userDrawn="1">
          <p15:clr>
            <a:srgbClr val="F26B43"/>
          </p15:clr>
        </p15:guide>
        <p15:guide id="2" pos="2142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i="1" dirty="0">
              <a:cs typeface="Calibri"/>
            </a:endParaRPr>
          </a:p>
          <a:p>
            <a:endParaRPr lang="cs-CZ" i="1" dirty="0">
              <a:cs typeface="Calibri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60BDDA-8E2B-4061-8BE0-CED46ED94034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647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600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60BDDA-8E2B-4061-8BE0-CED46ED94034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113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60BDDA-8E2B-4061-8BE0-CED46ED94034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2452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0" i="0" dirty="0">
              <a:cs typeface="Calibri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60BDDA-8E2B-4061-8BE0-CED46ED94034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695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solidFill>
          <a:srgbClr val="004B8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 userDrawn="1"/>
        </p:nvSpPr>
        <p:spPr>
          <a:xfrm>
            <a:off x="714" y="0"/>
            <a:ext cx="9143999" cy="4654502"/>
          </a:xfrm>
          <a:prstGeom prst="rect">
            <a:avLst/>
          </a:prstGeom>
          <a:solidFill>
            <a:srgbClr val="004B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 userDrawn="1"/>
        </p:nvSpPr>
        <p:spPr>
          <a:xfrm>
            <a:off x="4851401" y="2133601"/>
            <a:ext cx="4293313" cy="3009899"/>
          </a:xfrm>
          <a:prstGeom prst="rect">
            <a:avLst/>
          </a:prstGeom>
          <a:solidFill>
            <a:srgbClr val="004B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 userDrawn="1"/>
        </p:nvSpPr>
        <p:spPr>
          <a:xfrm>
            <a:off x="0" y="4241007"/>
            <a:ext cx="4916288" cy="902494"/>
          </a:xfrm>
          <a:prstGeom prst="rect">
            <a:avLst/>
          </a:prstGeom>
          <a:solidFill>
            <a:srgbClr val="004B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63538" y="356639"/>
            <a:ext cx="8418512" cy="615553"/>
          </a:xfrm>
        </p:spPr>
        <p:txBody>
          <a:bodyPr wrap="square" lIns="0" tIns="0" rIns="0" bIns="0" anchor="t" anchorCtr="0">
            <a:sp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pic>
        <p:nvPicPr>
          <p:cNvPr id="11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046" y="4351518"/>
            <a:ext cx="1213200" cy="5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574" y="1931998"/>
            <a:ext cx="4035426" cy="321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63538" y="977251"/>
            <a:ext cx="8418512" cy="1350000"/>
          </a:xfrm>
        </p:spPr>
        <p:txBody>
          <a:bodyPr wrap="square" lIns="0" tIns="360000" rIns="0" bIns="0">
            <a:no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</a:p>
        </p:txBody>
      </p:sp>
      <p:pic>
        <p:nvPicPr>
          <p:cNvPr id="6" name="Picture 5" descr="A black and white text on a black background&#10;&#10;Description automatically generated">
            <a:extLst>
              <a:ext uri="{FF2B5EF4-FFF2-40B4-BE49-F238E27FC236}">
                <a16:creationId xmlns:a16="http://schemas.microsoft.com/office/drawing/2014/main" id="{5E032445-EB50-047E-4D1C-54AD9D6A3A5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80" y="4184759"/>
            <a:ext cx="2868104" cy="89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9701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094" userDrawn="1">
          <p15:clr>
            <a:srgbClr val="FBAE40"/>
          </p15:clr>
        </p15:guide>
        <p15:guide id="2" pos="22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adpis a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10"/>
          </p:nvPr>
        </p:nvSpPr>
        <p:spPr>
          <a:xfrm>
            <a:off x="363538" y="1791855"/>
            <a:ext cx="4882717" cy="2389620"/>
          </a:xfrm>
        </p:spPr>
        <p:txBody>
          <a:bodyPr/>
          <a:lstStyle>
            <a:lvl1pPr>
              <a:buNone/>
              <a:defRPr>
                <a:solidFill>
                  <a:srgbClr val="13B5EA"/>
                </a:solidFill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cs-CZ" sz="3600" b="0" kern="1200" smtClean="0">
                <a:solidFill>
                  <a:srgbClr val="004B8D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4DC230BE-916F-4731-91A2-4099B117CAC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872" y="1917534"/>
            <a:ext cx="4053600" cy="3225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1418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anchor="t" anchorCtr="0"/>
          <a:lstStyle/>
          <a:p>
            <a:r>
              <a:rPr lang="cs-CZ"/>
              <a:t>Kliknutím lze upravit styl.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0"/>
          </p:nvPr>
        </p:nvSpPr>
        <p:spPr>
          <a:xfrm>
            <a:off x="363538" y="912777"/>
            <a:ext cx="8418512" cy="326869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17131744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jekt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08575" y="359267"/>
            <a:ext cx="3673475" cy="430887"/>
          </a:xfrm>
        </p:spPr>
        <p:txBody>
          <a:bodyPr wrap="square" lIns="0" tIns="0" rIns="0" bIns="0" anchor="t" anchorCtr="0">
            <a:spAutoFit/>
          </a:bodyPr>
          <a:lstStyle>
            <a:lvl1pPr algn="l">
              <a:defRPr sz="2800">
                <a:solidFill>
                  <a:schemeClr val="accent2"/>
                </a:solidFill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363537" y="356640"/>
            <a:ext cx="4384675" cy="3824835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5"/>
          </p:nvPr>
        </p:nvSpPr>
        <p:spPr>
          <a:xfrm>
            <a:off x="5108575" y="796532"/>
            <a:ext cx="3673475" cy="338494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17131744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10"/>
          </p:nvPr>
        </p:nvSpPr>
        <p:spPr>
          <a:xfrm>
            <a:off x="363538" y="908011"/>
            <a:ext cx="8418512" cy="3273464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3885243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ečný snímek">
    <p:bg>
      <p:bgPr>
        <a:solidFill>
          <a:srgbClr val="004B8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 userDrawn="1"/>
        </p:nvSpPr>
        <p:spPr>
          <a:xfrm>
            <a:off x="714" y="0"/>
            <a:ext cx="9143999" cy="4654502"/>
          </a:xfrm>
          <a:prstGeom prst="rect">
            <a:avLst/>
          </a:prstGeom>
          <a:solidFill>
            <a:srgbClr val="004B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 userDrawn="1"/>
        </p:nvSpPr>
        <p:spPr>
          <a:xfrm>
            <a:off x="4851401" y="2133601"/>
            <a:ext cx="4293313" cy="3009899"/>
          </a:xfrm>
          <a:prstGeom prst="rect">
            <a:avLst/>
          </a:prstGeom>
          <a:solidFill>
            <a:srgbClr val="004B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 userDrawn="1"/>
        </p:nvSpPr>
        <p:spPr>
          <a:xfrm>
            <a:off x="0" y="4241007"/>
            <a:ext cx="4908884" cy="902494"/>
          </a:xfrm>
          <a:prstGeom prst="rect">
            <a:avLst/>
          </a:prstGeom>
          <a:solidFill>
            <a:srgbClr val="004B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363538" y="1350000"/>
            <a:ext cx="8418512" cy="615553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574" y="1931998"/>
            <a:ext cx="4035426" cy="321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029346B6-8282-BEBC-5904-6EF973B085F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046" y="4351518"/>
            <a:ext cx="1213200" cy="5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A black and white text on a black background&#10;&#10;Description automatically generated">
            <a:extLst>
              <a:ext uri="{FF2B5EF4-FFF2-40B4-BE49-F238E27FC236}">
                <a16:creationId xmlns:a16="http://schemas.microsoft.com/office/drawing/2014/main" id="{980629A3-7F17-3B51-36FE-8B5425CFB77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80" y="4184759"/>
            <a:ext cx="2868104" cy="89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8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D37F127-DBC8-8C49-CC96-988DA9CB7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DD14-B6D3-4B7F-82FC-F89B6607BC77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D2F0019-7B7C-E038-2485-9FA80B3FC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0DEC906-B0D5-A4EC-E93F-C1C1645AC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3D39-B84B-4C9F-88D7-3E9E4B720F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75966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>
            <a:extLst>
              <a:ext uri="{FF2B5EF4-FFF2-40B4-BE49-F238E27FC236}">
                <a16:creationId xmlns:a16="http://schemas.microsoft.com/office/drawing/2014/main" id="{13FAF2D4-ECDE-A54C-0ECC-6281FA272DC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671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w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wmf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4B8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574" y="1931999"/>
            <a:ext cx="4035425" cy="321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 userDrawn="1"/>
        </p:nvSpPr>
        <p:spPr>
          <a:xfrm>
            <a:off x="1" y="1"/>
            <a:ext cx="9143999" cy="453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0" rIns="0" bIns="0" rtlCol="0" anchor="ctr"/>
          <a:lstStyle/>
          <a:p>
            <a:pPr algn="ctr"/>
            <a:endParaRPr lang="cs-CZ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63538" y="354013"/>
            <a:ext cx="8418512" cy="55399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63538" y="908011"/>
            <a:ext cx="8418512" cy="3273464"/>
          </a:xfrm>
          <a:prstGeom prst="rect">
            <a:avLst/>
          </a:prstGeom>
        </p:spPr>
        <p:txBody>
          <a:bodyPr vert="horz" lIns="0" tIns="360000" rIns="0" bIns="0" rtlCol="0">
            <a:normAutofit/>
          </a:bodyPr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63538" y="4535488"/>
            <a:ext cx="2012949" cy="60801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cs-CZ" sz="900" dirty="0" err="1">
                <a:solidFill>
                  <a:schemeClr val="bg1"/>
                </a:solidFill>
              </a:rPr>
              <a:t>OpenDays</a:t>
            </a:r>
            <a:r>
              <a:rPr lang="cs-CZ" sz="900" dirty="0">
                <a:solidFill>
                  <a:schemeClr val="bg1"/>
                </a:solidFill>
              </a:rPr>
              <a:t> DTM </a:t>
            </a:r>
          </a:p>
          <a:p>
            <a:r>
              <a:rPr lang="cs-CZ" sz="900" dirty="0">
                <a:solidFill>
                  <a:schemeClr val="bg1"/>
                </a:solidFill>
              </a:rPr>
              <a:t>Ústeckého kraje</a:t>
            </a:r>
          </a:p>
        </p:txBody>
      </p:sp>
      <p:sp>
        <p:nvSpPr>
          <p:cNvPr id="4" name="TextovéPole 10">
            <a:extLst>
              <a:ext uri="{FF2B5EF4-FFF2-40B4-BE49-F238E27FC236}">
                <a16:creationId xmlns:a16="http://schemas.microsoft.com/office/drawing/2014/main" id="{D873C6A2-1D13-9E66-EAA0-6F2D6F7B77AB}"/>
              </a:ext>
            </a:extLst>
          </p:cNvPr>
          <p:cNvSpPr txBox="1"/>
          <p:nvPr userDrawn="1"/>
        </p:nvSpPr>
        <p:spPr>
          <a:xfrm>
            <a:off x="3162886" y="4535486"/>
            <a:ext cx="2012949" cy="60801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cs-CZ" sz="900" dirty="0">
                <a:solidFill>
                  <a:schemeClr val="bg1"/>
                </a:solidFill>
              </a:rPr>
              <a:t>David Valíček</a:t>
            </a:r>
          </a:p>
          <a:p>
            <a:r>
              <a:rPr lang="cs-CZ" sz="900" dirty="0">
                <a:solidFill>
                  <a:schemeClr val="bg1"/>
                </a:solidFill>
              </a:rPr>
              <a:t>Sekce ekonomiky a fondů EU</a:t>
            </a:r>
          </a:p>
        </p:txBody>
      </p:sp>
    </p:spTree>
    <p:extLst>
      <p:ext uri="{BB962C8B-B14F-4D97-AF65-F5344CB8AC3E}">
        <p14:creationId xmlns:p14="http://schemas.microsoft.com/office/powerpoint/2010/main" val="3606947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4" r:id="rId3"/>
    <p:sldLayoutId id="2147483651" r:id="rId4"/>
    <p:sldLayoutId id="2147483653" r:id="rId5"/>
    <p:sldLayoutId id="2147483655" r:id="rId6"/>
    <p:sldLayoutId id="2147483657" r:id="rId7"/>
    <p:sldLayoutId id="2147483658" r:id="rId8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360363" indent="-360363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20725" indent="-360363" algn="l" defTabSz="914400" rtl="0" eaLnBrk="1" latinLnBrk="0" hangingPunct="1">
        <a:spcBef>
          <a:spcPct val="20000"/>
        </a:spcBef>
        <a:buFontTx/>
        <a:buBlip>
          <a:blip r:embed="rId12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73150" indent="-352425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435100" indent="-361950" algn="l" defTabSz="914400" rtl="0" eaLnBrk="1" latinLnBrk="0" hangingPunct="1">
        <a:spcBef>
          <a:spcPct val="20000"/>
        </a:spcBef>
        <a:buFontTx/>
        <a:buBlip>
          <a:blip r:embed="rId12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4pPr>
      <a:lvl5pPr marL="1795463" indent="-360363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hyperlink" Target="https://odok.gov.cz/portal/veklep/material/ALBSDFQH8TTN/" TargetMode="External"/><Relationship Id="rId18" Type="http://schemas.openxmlformats.org/officeDocument/2006/relationships/diagramColors" Target="../diagrams/colors3.xml"/><Relationship Id="rId26" Type="http://schemas.openxmlformats.org/officeDocument/2006/relationships/diagramLayout" Target="../diagrams/layout5.xml"/><Relationship Id="rId3" Type="http://schemas.openxmlformats.org/officeDocument/2006/relationships/diagramData" Target="../diagrams/data1.xml"/><Relationship Id="rId21" Type="http://schemas.openxmlformats.org/officeDocument/2006/relationships/diagramLayout" Target="../diagrams/layout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openxmlformats.org/officeDocument/2006/relationships/diagramQuickStyle" Target="../diagrams/quickStyle3.xml"/><Relationship Id="rId25" Type="http://schemas.openxmlformats.org/officeDocument/2006/relationships/diagramData" Target="../diagrams/data5.xml"/><Relationship Id="rId2" Type="http://schemas.openxmlformats.org/officeDocument/2006/relationships/notesSlide" Target="../notesSlides/notesSlide3.xml"/><Relationship Id="rId16" Type="http://schemas.openxmlformats.org/officeDocument/2006/relationships/diagramLayout" Target="../diagrams/layout3.xml"/><Relationship Id="rId20" Type="http://schemas.openxmlformats.org/officeDocument/2006/relationships/diagramData" Target="../diagrams/data4.xml"/><Relationship Id="rId29" Type="http://schemas.microsoft.com/office/2007/relationships/diagramDrawing" Target="../diagrams/drawing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24" Type="http://schemas.microsoft.com/office/2007/relationships/diagramDrawing" Target="../diagrams/drawing4.xml"/><Relationship Id="rId5" Type="http://schemas.openxmlformats.org/officeDocument/2006/relationships/diagramQuickStyle" Target="../diagrams/quickStyle1.xml"/><Relationship Id="rId15" Type="http://schemas.openxmlformats.org/officeDocument/2006/relationships/diagramData" Target="../diagrams/data3.xml"/><Relationship Id="rId23" Type="http://schemas.openxmlformats.org/officeDocument/2006/relationships/diagramColors" Target="../diagrams/colors4.xml"/><Relationship Id="rId28" Type="http://schemas.openxmlformats.org/officeDocument/2006/relationships/diagramColors" Target="../diagrams/colors5.xml"/><Relationship Id="rId10" Type="http://schemas.openxmlformats.org/officeDocument/2006/relationships/diagramQuickStyle" Target="../diagrams/quickStyle2.xml"/><Relationship Id="rId19" Type="http://schemas.microsoft.com/office/2007/relationships/diagramDrawing" Target="../diagrams/drawing3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hyperlink" Target="https://odok.gov.cz/portal/veklep/material/KORNDHZJL58I/" TargetMode="External"/><Relationship Id="rId22" Type="http://schemas.openxmlformats.org/officeDocument/2006/relationships/diagramQuickStyle" Target="../diagrams/quickStyle4.xml"/><Relationship Id="rId27" Type="http://schemas.openxmlformats.org/officeDocument/2006/relationships/diagramQuickStyle" Target="../diagrams/quickStyl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dmvs.cuzk.gov.cz/mapovy-porta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valicek@mpo.cz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63538" y="356639"/>
            <a:ext cx="8418512" cy="430887"/>
          </a:xfrm>
        </p:spPr>
        <p:txBody>
          <a:bodyPr/>
          <a:lstStyle/>
          <a:p>
            <a:r>
              <a:rPr lang="cs-CZ" sz="2800" dirty="0">
                <a:ea typeface="+mj-lt"/>
                <a:cs typeface="+mj-lt"/>
              </a:rPr>
              <a:t>Zhodnocení projektu z pohledu poskytovatele dotace</a:t>
            </a:r>
            <a:endParaRPr lang="cs-CZ" sz="2800" dirty="0">
              <a:cs typeface="Calibri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63538" y="655821"/>
            <a:ext cx="8418512" cy="1671142"/>
          </a:xfrm>
        </p:spPr>
        <p:txBody>
          <a:bodyPr vert="horz" wrap="square" lIns="0" tIns="360000" rIns="0" bIns="0" rtlCol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US" dirty="0">
                <a:solidFill>
                  <a:srgbClr val="13B5EA"/>
                </a:solidFill>
                <a:cs typeface="Calibri"/>
              </a:rPr>
              <a:t>Open</a:t>
            </a:r>
            <a:r>
              <a:rPr lang="cs-CZ" dirty="0">
                <a:solidFill>
                  <a:srgbClr val="13B5EA"/>
                </a:solidFill>
                <a:cs typeface="Calibri"/>
              </a:rPr>
              <a:t> </a:t>
            </a:r>
            <a:r>
              <a:rPr lang="en-US" dirty="0">
                <a:solidFill>
                  <a:srgbClr val="13B5EA"/>
                </a:solidFill>
                <a:cs typeface="Calibri"/>
              </a:rPr>
              <a:t>Days </a:t>
            </a:r>
            <a:r>
              <a:rPr lang="cs-CZ" dirty="0">
                <a:solidFill>
                  <a:srgbClr val="13B5EA"/>
                </a:solidFill>
                <a:cs typeface="Calibri"/>
              </a:rPr>
              <a:t>– DTM ČR v Ústeckém kraji</a:t>
            </a:r>
            <a:endParaRPr lang="cs-CZ" dirty="0"/>
          </a:p>
          <a:p>
            <a:endParaRPr lang="cs-CZ" sz="1800" dirty="0"/>
          </a:p>
          <a:p>
            <a:pPr>
              <a:spcBef>
                <a:spcPts val="0"/>
              </a:spcBef>
            </a:pPr>
            <a:endParaRPr lang="cs-CZ" sz="1800" dirty="0"/>
          </a:p>
          <a:p>
            <a:pPr>
              <a:spcBef>
                <a:spcPts val="0"/>
              </a:spcBef>
            </a:pPr>
            <a:r>
              <a:rPr lang="cs-CZ" sz="1800" dirty="0"/>
              <a:t>David Valíček</a:t>
            </a:r>
          </a:p>
          <a:p>
            <a:pPr>
              <a:spcBef>
                <a:spcPts val="0"/>
              </a:spcBef>
            </a:pPr>
            <a:r>
              <a:rPr lang="cs-CZ" sz="1800" dirty="0"/>
              <a:t>sekce ekonomiky a fondů EU</a:t>
            </a:r>
          </a:p>
          <a:p>
            <a:endParaRPr lang="cs-CZ" sz="1200" dirty="0"/>
          </a:p>
          <a:p>
            <a:r>
              <a:rPr lang="cs-CZ" sz="1800" dirty="0"/>
              <a:t>26. listopadu 2025</a:t>
            </a:r>
            <a:br>
              <a:rPr lang="cs-CZ" sz="1800" dirty="0">
                <a:cs typeface="Calibri"/>
              </a:rPr>
            </a:br>
            <a:r>
              <a:rPr lang="cs-CZ" sz="1800" dirty="0">
                <a:cs typeface="Calibri"/>
              </a:rPr>
              <a:t>Krajský úřad, Ústí nad Labem</a:t>
            </a:r>
          </a:p>
          <a:p>
            <a:endParaRPr lang="cs-CZ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90109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DA5B879B-B1D6-464F-A140-1ADB1237D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55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9923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22045828-CE9B-B59F-1896-56E0AA8BA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08951">
            <a:off x="3141423" y="518928"/>
            <a:ext cx="5472604" cy="3141274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7AB9CB74-2D1C-F7E7-10AF-FD0FBAFFEB1E}"/>
              </a:ext>
            </a:extLst>
          </p:cNvPr>
          <p:cNvSpPr>
            <a:spLocks noGrp="1"/>
          </p:cNvSpPr>
          <p:nvPr/>
        </p:nvSpPr>
        <p:spPr>
          <a:xfrm>
            <a:off x="447882" y="-2086235"/>
            <a:ext cx="8220014" cy="677824"/>
          </a:xfrm>
          <a:prstGeom prst="rect">
            <a:avLst/>
          </a:prstGeom>
        </p:spPr>
        <p:txBody>
          <a:bodyPr lIns="67995" tIns="33997" rIns="67995" bIns="33997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700" b="1" kern="1200" baseline="0">
                <a:solidFill>
                  <a:srgbClr val="00009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Dvě úrovně řešení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E671FE3-F9D6-9792-8AFD-04CEC02275B0}"/>
              </a:ext>
            </a:extLst>
          </p:cNvPr>
          <p:cNvSpPr>
            <a:spLocks noGrp="1"/>
          </p:cNvSpPr>
          <p:nvPr/>
        </p:nvSpPr>
        <p:spPr>
          <a:xfrm>
            <a:off x="280455" y="505898"/>
            <a:ext cx="8661776" cy="828130"/>
          </a:xfrm>
          <a:prstGeom prst="rect">
            <a:avLst/>
          </a:prstGeom>
        </p:spPr>
        <p:txBody>
          <a:bodyPr lIns="80296" tIns="33997" rIns="67995" bIns="33997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4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400" b="1" dirty="0">
                <a:solidFill>
                  <a:srgbClr val="FF0000"/>
                </a:solidFill>
              </a:rPr>
              <a:t>Národní úroveň řešení – ČÚZK 		 	                       	    </a:t>
            </a:r>
            <a:r>
              <a:rPr lang="cs-CZ" sz="1400" b="1" dirty="0">
                <a:solidFill>
                  <a:srgbClr val="004B8D"/>
                </a:solidFill>
              </a:rPr>
              <a:t>Krajská úroveň řešení</a:t>
            </a:r>
            <a:br>
              <a:rPr lang="cs-CZ" sz="1600" b="1" dirty="0">
                <a:solidFill>
                  <a:srgbClr val="004B8D"/>
                </a:solidFill>
              </a:rPr>
            </a:br>
            <a:r>
              <a:rPr lang="cs-CZ" sz="1600" b="1" dirty="0">
                <a:solidFill>
                  <a:srgbClr val="FF0000"/>
                </a:solidFill>
              </a:rPr>
              <a:t>Digitální mapa veřejné správy		                           </a:t>
            </a:r>
            <a:r>
              <a:rPr lang="cs-CZ" sz="1600" b="1" dirty="0">
                <a:solidFill>
                  <a:srgbClr val="004B8D"/>
                </a:solidFill>
              </a:rPr>
              <a:t>Digitální technické mapy</a:t>
            </a:r>
            <a:br>
              <a:rPr lang="cs-CZ" sz="1600" b="1" dirty="0">
                <a:solidFill>
                  <a:srgbClr val="FF0000"/>
                </a:solidFill>
              </a:rPr>
            </a:br>
            <a:r>
              <a:rPr lang="cs-CZ" sz="1600" b="1" dirty="0">
                <a:solidFill>
                  <a:srgbClr val="FF0000"/>
                </a:solidFill>
              </a:rPr>
              <a:t>(IS DMVS) 						      	</a:t>
            </a:r>
            <a:r>
              <a:rPr lang="cs-CZ" sz="1600" b="1" dirty="0">
                <a:solidFill>
                  <a:srgbClr val="004B8D"/>
                </a:solidFill>
              </a:rPr>
              <a:t>          (DTM</a:t>
            </a:r>
            <a:r>
              <a:rPr lang="cs-CZ" sz="1400" b="1" dirty="0">
                <a:solidFill>
                  <a:srgbClr val="004B8D"/>
                </a:solidFill>
              </a:rPr>
              <a:t>)</a:t>
            </a:r>
            <a:endParaRPr lang="cs-CZ" sz="1800" b="1" dirty="0">
              <a:solidFill>
                <a:srgbClr val="004B8D"/>
              </a:solidFill>
            </a:endParaRPr>
          </a:p>
        </p:txBody>
      </p:sp>
      <p:pic>
        <p:nvPicPr>
          <p:cNvPr id="6" name="Obrázek 6">
            <a:extLst>
              <a:ext uri="{FF2B5EF4-FFF2-40B4-BE49-F238E27FC236}">
                <a16:creationId xmlns:a16="http://schemas.microsoft.com/office/drawing/2014/main" id="{19F35B36-7793-9EE2-2A25-7CB9379BDA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2234" y="1537198"/>
            <a:ext cx="1405693" cy="1241275"/>
          </a:xfrm>
          <a:prstGeom prst="rect">
            <a:avLst/>
          </a:prstGeom>
        </p:spPr>
      </p:pic>
      <p:cxnSp>
        <p:nvCxnSpPr>
          <p:cNvPr id="7" name="Přímá spojnice 7">
            <a:extLst>
              <a:ext uri="{FF2B5EF4-FFF2-40B4-BE49-F238E27FC236}">
                <a16:creationId xmlns:a16="http://schemas.microsoft.com/office/drawing/2014/main" id="{F57318F5-E3D8-04B1-5577-F3A46F4C6AA4}"/>
              </a:ext>
            </a:extLst>
          </p:cNvPr>
          <p:cNvCxnSpPr/>
          <p:nvPr/>
        </p:nvCxnSpPr>
        <p:spPr>
          <a:xfrm flipV="1">
            <a:off x="2484811" y="404007"/>
            <a:ext cx="2618742" cy="113319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8">
            <a:extLst>
              <a:ext uri="{FF2B5EF4-FFF2-40B4-BE49-F238E27FC236}">
                <a16:creationId xmlns:a16="http://schemas.microsoft.com/office/drawing/2014/main" id="{1E71FB82-07F9-8E65-5985-CA07E3F443BA}"/>
              </a:ext>
            </a:extLst>
          </p:cNvPr>
          <p:cNvCxnSpPr>
            <a:cxnSpLocks/>
          </p:cNvCxnSpPr>
          <p:nvPr/>
        </p:nvCxnSpPr>
        <p:spPr>
          <a:xfrm>
            <a:off x="1741959" y="2746610"/>
            <a:ext cx="3082543" cy="82651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9">
            <a:extLst>
              <a:ext uri="{FF2B5EF4-FFF2-40B4-BE49-F238E27FC236}">
                <a16:creationId xmlns:a16="http://schemas.microsoft.com/office/drawing/2014/main" id="{B1FDADD2-4C06-7931-B3FC-A745C05B9E5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959" y="1655159"/>
            <a:ext cx="1197966" cy="698814"/>
          </a:xfrm>
          <a:prstGeom prst="rect">
            <a:avLst/>
          </a:prstGeom>
        </p:spPr>
      </p:pic>
      <p:sp>
        <p:nvSpPr>
          <p:cNvPr id="10" name="Vývojový diagram: magnetický disk 10">
            <a:extLst>
              <a:ext uri="{FF2B5EF4-FFF2-40B4-BE49-F238E27FC236}">
                <a16:creationId xmlns:a16="http://schemas.microsoft.com/office/drawing/2014/main" id="{AB3B2C61-2C9B-3D16-2256-7248DA58B5F2}"/>
              </a:ext>
            </a:extLst>
          </p:cNvPr>
          <p:cNvSpPr/>
          <p:nvPr/>
        </p:nvSpPr>
        <p:spPr>
          <a:xfrm>
            <a:off x="5005174" y="1502144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1" name="Vývojový diagram: magnetický disk 11">
            <a:extLst>
              <a:ext uri="{FF2B5EF4-FFF2-40B4-BE49-F238E27FC236}">
                <a16:creationId xmlns:a16="http://schemas.microsoft.com/office/drawing/2014/main" id="{00369947-8F3C-034B-EEC8-B6849736FE8B}"/>
              </a:ext>
            </a:extLst>
          </p:cNvPr>
          <p:cNvSpPr/>
          <p:nvPr/>
        </p:nvSpPr>
        <p:spPr>
          <a:xfrm>
            <a:off x="5133164" y="1905893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Vývojový diagram: magnetický disk 12">
            <a:extLst>
              <a:ext uri="{FF2B5EF4-FFF2-40B4-BE49-F238E27FC236}">
                <a16:creationId xmlns:a16="http://schemas.microsoft.com/office/drawing/2014/main" id="{EADEA858-67A9-807E-F498-74142E1D2057}"/>
              </a:ext>
            </a:extLst>
          </p:cNvPr>
          <p:cNvSpPr/>
          <p:nvPr/>
        </p:nvSpPr>
        <p:spPr>
          <a:xfrm>
            <a:off x="5761122" y="2505689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Vývojový diagram: magnetický disk 13">
            <a:extLst>
              <a:ext uri="{FF2B5EF4-FFF2-40B4-BE49-F238E27FC236}">
                <a16:creationId xmlns:a16="http://schemas.microsoft.com/office/drawing/2014/main" id="{EA915780-EE35-BC2F-FEC3-60356A1DE56B}"/>
              </a:ext>
            </a:extLst>
          </p:cNvPr>
          <p:cNvSpPr/>
          <p:nvPr/>
        </p:nvSpPr>
        <p:spPr>
          <a:xfrm>
            <a:off x="4759740" y="2630826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4" name="Vývojový diagram: magnetický disk 14">
            <a:extLst>
              <a:ext uri="{FF2B5EF4-FFF2-40B4-BE49-F238E27FC236}">
                <a16:creationId xmlns:a16="http://schemas.microsoft.com/office/drawing/2014/main" id="{3B2559AD-DC03-711D-90D6-D935BDBE0C9D}"/>
              </a:ext>
            </a:extLst>
          </p:cNvPr>
          <p:cNvSpPr/>
          <p:nvPr/>
        </p:nvSpPr>
        <p:spPr>
          <a:xfrm>
            <a:off x="3888782" y="1692807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Vývojový diagram: magnetický disk 15">
            <a:extLst>
              <a:ext uri="{FF2B5EF4-FFF2-40B4-BE49-F238E27FC236}">
                <a16:creationId xmlns:a16="http://schemas.microsoft.com/office/drawing/2014/main" id="{E1B27386-0F86-8F48-7B9E-4A56CB3E02E7}"/>
              </a:ext>
            </a:extLst>
          </p:cNvPr>
          <p:cNvSpPr/>
          <p:nvPr/>
        </p:nvSpPr>
        <p:spPr>
          <a:xfrm>
            <a:off x="3592827" y="1205592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Vývojový diagram: magnetický disk 16">
            <a:extLst>
              <a:ext uri="{FF2B5EF4-FFF2-40B4-BE49-F238E27FC236}">
                <a16:creationId xmlns:a16="http://schemas.microsoft.com/office/drawing/2014/main" id="{A90C58B6-D7E3-4A84-A949-B1807381B884}"/>
              </a:ext>
            </a:extLst>
          </p:cNvPr>
          <p:cNvSpPr/>
          <p:nvPr/>
        </p:nvSpPr>
        <p:spPr>
          <a:xfrm>
            <a:off x="4670141" y="773094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Vývojový diagram: magnetický disk 17">
            <a:extLst>
              <a:ext uri="{FF2B5EF4-FFF2-40B4-BE49-F238E27FC236}">
                <a16:creationId xmlns:a16="http://schemas.microsoft.com/office/drawing/2014/main" id="{B6EB7D8E-F33F-CA16-EFE0-AB859CE9B573}"/>
              </a:ext>
            </a:extLst>
          </p:cNvPr>
          <p:cNvSpPr/>
          <p:nvPr/>
        </p:nvSpPr>
        <p:spPr>
          <a:xfrm>
            <a:off x="5633131" y="773094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Vývojový diagram: magnetický disk 18">
            <a:extLst>
              <a:ext uri="{FF2B5EF4-FFF2-40B4-BE49-F238E27FC236}">
                <a16:creationId xmlns:a16="http://schemas.microsoft.com/office/drawing/2014/main" id="{5E95D21B-55A1-E3E0-008C-191F8CAA42DD}"/>
              </a:ext>
            </a:extLst>
          </p:cNvPr>
          <p:cNvSpPr/>
          <p:nvPr/>
        </p:nvSpPr>
        <p:spPr>
          <a:xfrm>
            <a:off x="6088245" y="1339961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9" name="Vývojový diagram: magnetický disk 19">
            <a:extLst>
              <a:ext uri="{FF2B5EF4-FFF2-40B4-BE49-F238E27FC236}">
                <a16:creationId xmlns:a16="http://schemas.microsoft.com/office/drawing/2014/main" id="{84E0C5F5-D061-FD02-6312-ADEB099CE0D5}"/>
              </a:ext>
            </a:extLst>
          </p:cNvPr>
          <p:cNvSpPr/>
          <p:nvPr/>
        </p:nvSpPr>
        <p:spPr>
          <a:xfrm>
            <a:off x="6354363" y="1948261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20" name="Vývojový diagram: magnetický disk 20">
            <a:extLst>
              <a:ext uri="{FF2B5EF4-FFF2-40B4-BE49-F238E27FC236}">
                <a16:creationId xmlns:a16="http://schemas.microsoft.com/office/drawing/2014/main" id="{0AC0331E-650E-5FB7-090B-315687237061}"/>
              </a:ext>
            </a:extLst>
          </p:cNvPr>
          <p:cNvSpPr/>
          <p:nvPr/>
        </p:nvSpPr>
        <p:spPr>
          <a:xfrm>
            <a:off x="6610343" y="2949649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21" name="Vývojový diagram: magnetický disk 21">
            <a:extLst>
              <a:ext uri="{FF2B5EF4-FFF2-40B4-BE49-F238E27FC236}">
                <a16:creationId xmlns:a16="http://schemas.microsoft.com/office/drawing/2014/main" id="{269AA51D-B0A6-80BD-EC96-C2B688A984FA}"/>
              </a:ext>
            </a:extLst>
          </p:cNvPr>
          <p:cNvSpPr/>
          <p:nvPr/>
        </p:nvSpPr>
        <p:spPr>
          <a:xfrm>
            <a:off x="7121592" y="2328487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22" name="Vývojový diagram: magnetický disk 22">
            <a:extLst>
              <a:ext uri="{FF2B5EF4-FFF2-40B4-BE49-F238E27FC236}">
                <a16:creationId xmlns:a16="http://schemas.microsoft.com/office/drawing/2014/main" id="{0BEE2DC6-9AEF-FFAC-9341-E254520535A8}"/>
              </a:ext>
            </a:extLst>
          </p:cNvPr>
          <p:cNvSpPr/>
          <p:nvPr/>
        </p:nvSpPr>
        <p:spPr>
          <a:xfrm>
            <a:off x="8069398" y="2260633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23" name="Vývojový diagram: magnetický disk 23">
            <a:extLst>
              <a:ext uri="{FF2B5EF4-FFF2-40B4-BE49-F238E27FC236}">
                <a16:creationId xmlns:a16="http://schemas.microsoft.com/office/drawing/2014/main" id="{AB0FD82B-61CB-0DC7-000A-07633CEF51C1}"/>
              </a:ext>
            </a:extLst>
          </p:cNvPr>
          <p:cNvSpPr/>
          <p:nvPr/>
        </p:nvSpPr>
        <p:spPr>
          <a:xfrm>
            <a:off x="7521721" y="2972687"/>
            <a:ext cx="255980" cy="268736"/>
          </a:xfrm>
          <a:prstGeom prst="flowChartMagneticDisk">
            <a:avLst/>
          </a:prstGeom>
          <a:solidFill>
            <a:srgbClr val="004B8D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28" name="Zástupný symbol pro obsah 2">
            <a:extLst>
              <a:ext uri="{FF2B5EF4-FFF2-40B4-BE49-F238E27FC236}">
                <a16:creationId xmlns:a16="http://schemas.microsoft.com/office/drawing/2014/main" id="{C020C148-8CD5-2EF6-DD75-D66705CD400A}"/>
              </a:ext>
            </a:extLst>
          </p:cNvPr>
          <p:cNvSpPr>
            <a:spLocks noGrp="1"/>
          </p:cNvSpPr>
          <p:nvPr/>
        </p:nvSpPr>
        <p:spPr>
          <a:xfrm>
            <a:off x="245483" y="2923024"/>
            <a:ext cx="5215749" cy="1056963"/>
          </a:xfrm>
          <a:prstGeom prst="rect">
            <a:avLst/>
          </a:prstGeom>
        </p:spPr>
        <p:txBody>
          <a:bodyPr lIns="80296" tIns="33997" rIns="67995" bIns="33997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4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Jednotné rozhraní pro zobrazování</a:t>
            </a:r>
          </a:p>
          <a:p>
            <a:pPr>
              <a:buFontTx/>
              <a:buChar char="-"/>
            </a:pPr>
            <a:r>
              <a:rPr lang="cs-CZ" sz="1400" dirty="0">
                <a:solidFill>
                  <a:schemeClr val="tx1"/>
                </a:solidFill>
              </a:rPr>
              <a:t>katastrální mapy </a:t>
            </a:r>
          </a:p>
          <a:p>
            <a:pPr>
              <a:buFontTx/>
              <a:buChar char="-"/>
            </a:pPr>
            <a:r>
              <a:rPr lang="cs-CZ" sz="1400" dirty="0">
                <a:solidFill>
                  <a:schemeClr val="tx1"/>
                </a:solidFill>
              </a:rPr>
              <a:t>ortofoto </a:t>
            </a:r>
          </a:p>
          <a:p>
            <a:pPr>
              <a:buFontTx/>
              <a:buChar char="-"/>
            </a:pPr>
            <a:r>
              <a:rPr lang="cs-CZ" sz="1400" dirty="0">
                <a:solidFill>
                  <a:schemeClr val="tx1"/>
                </a:solidFill>
              </a:rPr>
              <a:t>DTM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Jednotné rozhraní pro předávání údajů k aktualizaci DTM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Vedení seznamu vlastníků DTI + území, kde působí</a:t>
            </a:r>
          </a:p>
        </p:txBody>
      </p:sp>
      <p:sp>
        <p:nvSpPr>
          <p:cNvPr id="33" name="Zástupný symbol pro obsah 2">
            <a:extLst>
              <a:ext uri="{FF2B5EF4-FFF2-40B4-BE49-F238E27FC236}">
                <a16:creationId xmlns:a16="http://schemas.microsoft.com/office/drawing/2014/main" id="{FA376490-0208-F03F-F8CC-3D7A0D8B13B6}"/>
              </a:ext>
            </a:extLst>
          </p:cNvPr>
          <p:cNvSpPr>
            <a:spLocks noGrp="1"/>
          </p:cNvSpPr>
          <p:nvPr/>
        </p:nvSpPr>
        <p:spPr>
          <a:xfrm>
            <a:off x="4910462" y="3701030"/>
            <a:ext cx="3905314" cy="834459"/>
          </a:xfrm>
          <a:prstGeom prst="rect">
            <a:avLst/>
          </a:prstGeom>
        </p:spPr>
        <p:txBody>
          <a:bodyPr lIns="80296" tIns="33997" rIns="67995" bIns="33997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4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rgbClr val="00009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cs-CZ" sz="1400" dirty="0">
                <a:solidFill>
                  <a:schemeClr val="tx1"/>
                </a:solidFill>
              </a:rPr>
              <a:t>Příprava prvotních dat</a:t>
            </a:r>
          </a:p>
          <a:p>
            <a:pPr marL="0" indent="0" algn="r">
              <a:buNone/>
            </a:pPr>
            <a:r>
              <a:rPr lang="cs-CZ" sz="1400" dirty="0">
                <a:solidFill>
                  <a:schemeClr val="tx1"/>
                </a:solidFill>
              </a:rPr>
              <a:t>Uložení geografických dat</a:t>
            </a:r>
          </a:p>
          <a:p>
            <a:pPr marL="0" indent="0" algn="r">
              <a:buNone/>
            </a:pPr>
            <a:r>
              <a:rPr lang="cs-CZ" sz="1400" dirty="0">
                <a:solidFill>
                  <a:schemeClr val="tx1"/>
                </a:solidFill>
              </a:rPr>
              <a:t>Aktualizace dat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6268AE07-F56E-5298-5569-92D231E15A15}"/>
              </a:ext>
            </a:extLst>
          </p:cNvPr>
          <p:cNvGrpSpPr/>
          <p:nvPr/>
        </p:nvGrpSpPr>
        <p:grpSpPr>
          <a:xfrm>
            <a:off x="38880" y="1041830"/>
            <a:ext cx="4759251" cy="2450053"/>
            <a:chOff x="38880" y="1041830"/>
            <a:chExt cx="4759251" cy="2450053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F93D37F-70D6-FB29-67C2-7142F8A4D2FC}"/>
                </a:ext>
              </a:extLst>
            </p:cNvPr>
            <p:cNvSpPr txBox="1"/>
            <p:nvPr/>
          </p:nvSpPr>
          <p:spPr>
            <a:xfrm>
              <a:off x="38880" y="1421639"/>
              <a:ext cx="158569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Prvotní nalití dat</a:t>
              </a:r>
            </a:p>
            <a:p>
              <a:r>
                <a:rPr lang="cs-CZ" sz="1400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- vlastníci DTI</a:t>
              </a:r>
            </a:p>
          </p:txBody>
        </p:sp>
        <p:cxnSp>
          <p:nvCxnSpPr>
            <p:cNvPr id="36" name="Connector: Curved 35">
              <a:extLst>
                <a:ext uri="{FF2B5EF4-FFF2-40B4-BE49-F238E27FC236}">
                  <a16:creationId xmlns:a16="http://schemas.microsoft.com/office/drawing/2014/main" id="{0CE7FB19-D2D8-017E-ED3C-02C75F2E3CB4}"/>
                </a:ext>
              </a:extLst>
            </p:cNvPr>
            <p:cNvCxnSpPr>
              <a:cxnSpLocks/>
              <a:endCxn id="16" idx="3"/>
            </p:cNvCxnSpPr>
            <p:nvPr/>
          </p:nvCxnSpPr>
          <p:spPr>
            <a:xfrm flipV="1">
              <a:off x="1310862" y="1041830"/>
              <a:ext cx="3487269" cy="724471"/>
            </a:xfrm>
            <a:prstGeom prst="curvedConnector2">
              <a:avLst/>
            </a:prstGeom>
            <a:ln>
              <a:tailEnd type="triangle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39" name="Arc 38">
              <a:extLst>
                <a:ext uri="{FF2B5EF4-FFF2-40B4-BE49-F238E27FC236}">
                  <a16:creationId xmlns:a16="http://schemas.microsoft.com/office/drawing/2014/main" id="{A32E5320-E1C8-D166-9A06-47D8DC6D8819}"/>
                </a:ext>
              </a:extLst>
            </p:cNvPr>
            <p:cNvSpPr/>
            <p:nvPr/>
          </p:nvSpPr>
          <p:spPr>
            <a:xfrm>
              <a:off x="776740" y="1692807"/>
              <a:ext cx="4017483" cy="1799076"/>
            </a:xfrm>
            <a:prstGeom prst="arc">
              <a:avLst>
                <a:gd name="adj1" fmla="val 16200000"/>
                <a:gd name="adj2" fmla="val 21265268"/>
              </a:avLst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EE3B8363-07BF-D9AF-D631-6330DB4F17C6}"/>
              </a:ext>
            </a:extLst>
          </p:cNvPr>
          <p:cNvGrpSpPr/>
          <p:nvPr/>
        </p:nvGrpSpPr>
        <p:grpSpPr>
          <a:xfrm>
            <a:off x="39772" y="1962952"/>
            <a:ext cx="4571571" cy="838983"/>
            <a:chOff x="39772" y="1962952"/>
            <a:chExt cx="4571571" cy="838983"/>
          </a:xfrm>
        </p:grpSpPr>
        <p:cxnSp>
          <p:nvCxnSpPr>
            <p:cNvPr id="43" name="Connector: Curved 42">
              <a:extLst>
                <a:ext uri="{FF2B5EF4-FFF2-40B4-BE49-F238E27FC236}">
                  <a16:creationId xmlns:a16="http://schemas.microsoft.com/office/drawing/2014/main" id="{C54DB201-71CB-3F7D-799B-7E31FEE14E9A}"/>
                </a:ext>
              </a:extLst>
            </p:cNvPr>
            <p:cNvCxnSpPr>
              <a:cxnSpLocks/>
            </p:cNvCxnSpPr>
            <p:nvPr/>
          </p:nvCxnSpPr>
          <p:spPr>
            <a:xfrm rot="-240000">
              <a:off x="1163444" y="2117153"/>
              <a:ext cx="3447899" cy="684782"/>
            </a:xfrm>
            <a:prstGeom prst="curvedConnector3">
              <a:avLst>
                <a:gd name="adj1" fmla="val 60849"/>
              </a:avLst>
            </a:prstGeom>
            <a:ln>
              <a:solidFill>
                <a:srgbClr val="00B050"/>
              </a:solidFill>
              <a:prstDash val="sysDash"/>
              <a:tailEnd type="triangle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143A5EB6-8ACB-3F9B-343D-EB24A3C0E8BE}"/>
                </a:ext>
              </a:extLst>
            </p:cNvPr>
            <p:cNvSpPr txBox="1"/>
            <p:nvPr/>
          </p:nvSpPr>
          <p:spPr>
            <a:xfrm>
              <a:off x="39772" y="1962952"/>
              <a:ext cx="1168910" cy="523220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1400" b="1" dirty="0">
                  <a:solidFill>
                    <a:srgbClr val="00B05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Aktualizace</a:t>
              </a:r>
            </a:p>
            <a:p>
              <a:r>
                <a:rPr lang="cs-CZ" sz="1400" b="1" dirty="0">
                  <a:solidFill>
                    <a:srgbClr val="00B05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- stavebníci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740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Přímá spojnice 28">
            <a:extLst>
              <a:ext uri="{FF2B5EF4-FFF2-40B4-BE49-F238E27FC236}">
                <a16:creationId xmlns:a16="http://schemas.microsoft.com/office/drawing/2014/main" id="{6F7B132A-082D-44BA-85F4-42F8071F0311}"/>
              </a:ext>
            </a:extLst>
          </p:cNvPr>
          <p:cNvCxnSpPr>
            <a:cxnSpLocks/>
            <a:endCxn id="54" idx="2"/>
          </p:cNvCxnSpPr>
          <p:nvPr/>
        </p:nvCxnSpPr>
        <p:spPr>
          <a:xfrm flipV="1">
            <a:off x="5535946" y="718730"/>
            <a:ext cx="0" cy="225460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28">
            <a:extLst>
              <a:ext uri="{FF2B5EF4-FFF2-40B4-BE49-F238E27FC236}">
                <a16:creationId xmlns:a16="http://schemas.microsoft.com/office/drawing/2014/main" id="{5C003145-0EBA-0E45-CEDB-0AC754B97125}"/>
              </a:ext>
            </a:extLst>
          </p:cNvPr>
          <p:cNvCxnSpPr>
            <a:cxnSpLocks/>
            <a:endCxn id="6" idx="2"/>
          </p:cNvCxnSpPr>
          <p:nvPr/>
        </p:nvCxnSpPr>
        <p:spPr>
          <a:xfrm flipH="1" flipV="1">
            <a:off x="1713637" y="715981"/>
            <a:ext cx="1394" cy="214299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B49179F2-9F80-4FEB-9417-B6EC669BCAEC}"/>
              </a:ext>
            </a:extLst>
          </p:cNvPr>
          <p:cNvCxnSpPr>
            <a:cxnSpLocks/>
            <a:endCxn id="25" idx="2"/>
          </p:cNvCxnSpPr>
          <p:nvPr/>
        </p:nvCxnSpPr>
        <p:spPr>
          <a:xfrm flipH="1" flipV="1">
            <a:off x="2547619" y="715981"/>
            <a:ext cx="3636" cy="215709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28">
            <a:extLst>
              <a:ext uri="{FF2B5EF4-FFF2-40B4-BE49-F238E27FC236}">
                <a16:creationId xmlns:a16="http://schemas.microsoft.com/office/drawing/2014/main" id="{064EE179-785C-C83E-DA69-C4F22EA6AE0F}"/>
              </a:ext>
            </a:extLst>
          </p:cNvPr>
          <p:cNvCxnSpPr>
            <a:cxnSpLocks/>
            <a:endCxn id="3" idx="2"/>
          </p:cNvCxnSpPr>
          <p:nvPr/>
        </p:nvCxnSpPr>
        <p:spPr>
          <a:xfrm flipV="1">
            <a:off x="4562110" y="715981"/>
            <a:ext cx="3958" cy="230008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4" name="Diagram 4">
            <a:extLst>
              <a:ext uri="{FF2B5EF4-FFF2-40B4-BE49-F238E27FC236}">
                <a16:creationId xmlns:a16="http://schemas.microsoft.com/office/drawing/2014/main" id="{CABCFFBD-C0B7-472F-9EA0-77C1E76D93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9315187"/>
              </p:ext>
            </p:extLst>
          </p:nvPr>
        </p:nvGraphicFramePr>
        <p:xfrm>
          <a:off x="441262" y="892813"/>
          <a:ext cx="8417516" cy="3236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2" name="Diagram 4">
            <a:extLst>
              <a:ext uri="{FF2B5EF4-FFF2-40B4-BE49-F238E27FC236}">
                <a16:creationId xmlns:a16="http://schemas.microsoft.com/office/drawing/2014/main" id="{C10B85DA-52DF-4C87-B195-0DEECE7404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6306418"/>
              </p:ext>
            </p:extLst>
          </p:nvPr>
        </p:nvGraphicFramePr>
        <p:xfrm>
          <a:off x="-61617" y="798516"/>
          <a:ext cx="3092345" cy="206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5" name="TextovéPole 24">
            <a:extLst>
              <a:ext uri="{FF2B5EF4-FFF2-40B4-BE49-F238E27FC236}">
                <a16:creationId xmlns:a16="http://schemas.microsoft.com/office/drawing/2014/main" id="{13651C75-EB79-4294-9B7A-FB00EAC3B4BF}"/>
              </a:ext>
            </a:extLst>
          </p:cNvPr>
          <p:cNvSpPr txBox="1"/>
          <p:nvPr/>
        </p:nvSpPr>
        <p:spPr>
          <a:xfrm>
            <a:off x="2131073" y="408204"/>
            <a:ext cx="83309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s-CZ" sz="1400" b="1" dirty="0"/>
              <a:t>07/2024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0A33C9E1-8EE1-4468-8AA6-3E0F56FE4832}"/>
              </a:ext>
            </a:extLst>
          </p:cNvPr>
          <p:cNvSpPr txBox="1"/>
          <p:nvPr/>
        </p:nvSpPr>
        <p:spPr>
          <a:xfrm>
            <a:off x="323849" y="3807118"/>
            <a:ext cx="8236003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1200" dirty="0">
                <a:solidFill>
                  <a:srgbClr val="004B8D"/>
                </a:solidFill>
              </a:rPr>
              <a:t>* Účinnost EPSP v nařízení 2024/1309 o opatřeních ke snížení nákladů na budování gigabitových sítí elektronických komunikací</a:t>
            </a:r>
          </a:p>
          <a:p>
            <a:r>
              <a:rPr lang="cs-CZ" sz="1200" dirty="0">
                <a:solidFill>
                  <a:srgbClr val="004B8D"/>
                </a:solidFill>
                <a:cs typeface="Calibri"/>
              </a:rPr>
              <a:t>Návrh zákona o opatřeních na snížení nákladů na zavádění sítí s velmi vysokou kapacitou (</a:t>
            </a:r>
            <a:r>
              <a:rPr lang="cs-CZ" sz="1200" dirty="0" err="1">
                <a:solidFill>
                  <a:srgbClr val="004B8D"/>
                </a:solidFill>
                <a:cs typeface="Calibri"/>
                <a:hlinkClick r:id="rId13"/>
              </a:rPr>
              <a:t>eklep</a:t>
            </a:r>
            <a:r>
              <a:rPr lang="cs-CZ" sz="1200" dirty="0">
                <a:solidFill>
                  <a:srgbClr val="004B8D"/>
                </a:solidFill>
                <a:cs typeface="Calibri"/>
                <a:hlinkClick r:id="rId13"/>
              </a:rPr>
              <a:t> ALBSDFQH8TTN </a:t>
            </a:r>
            <a:r>
              <a:rPr lang="cs-CZ" sz="1200" dirty="0">
                <a:solidFill>
                  <a:srgbClr val="004B8D"/>
                </a:solidFill>
                <a:cs typeface="Calibri"/>
              </a:rPr>
              <a:t>)</a:t>
            </a:r>
          </a:p>
          <a:p>
            <a:r>
              <a:rPr lang="cs-CZ" sz="1200" dirty="0">
                <a:solidFill>
                  <a:srgbClr val="004B8D"/>
                </a:solidFill>
              </a:rPr>
              <a:t>** Účinnost novely vyhlášky 393/2020 Sb. (</a:t>
            </a:r>
            <a:r>
              <a:rPr lang="cs-CZ" sz="1200" dirty="0" err="1">
                <a:solidFill>
                  <a:srgbClr val="004B8D"/>
                </a:solidFill>
                <a:hlinkClick r:id="rId14"/>
              </a:rPr>
              <a:t>eklep</a:t>
            </a:r>
            <a:r>
              <a:rPr lang="cs-CZ" sz="1200" dirty="0">
                <a:solidFill>
                  <a:srgbClr val="004B8D"/>
                </a:solidFill>
                <a:hlinkClick r:id="rId14"/>
              </a:rPr>
              <a:t> </a:t>
            </a:r>
            <a:r>
              <a:rPr lang="cs-CZ" sz="1200" b="0" i="0" dirty="0">
                <a:solidFill>
                  <a:srgbClr val="222222"/>
                </a:solidFill>
                <a:effectLst/>
                <a:hlinkClick r:id="rId14"/>
              </a:rPr>
              <a:t>KORNDHZJL58I</a:t>
            </a:r>
            <a:r>
              <a:rPr lang="cs-CZ" sz="1200" b="0" i="0" dirty="0">
                <a:solidFill>
                  <a:srgbClr val="222222"/>
                </a:solidFill>
                <a:effectLst/>
              </a:rPr>
              <a:t>)</a:t>
            </a:r>
            <a:endParaRPr lang="cs-CZ" sz="1200" dirty="0">
              <a:solidFill>
                <a:srgbClr val="004B8D"/>
              </a:solidFill>
              <a:cs typeface="Calibri"/>
            </a:endParaRP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D9DA33F5-488C-4D4C-B6CE-F477171168C5}"/>
              </a:ext>
            </a:extLst>
          </p:cNvPr>
          <p:cNvSpPr txBox="1"/>
          <p:nvPr/>
        </p:nvSpPr>
        <p:spPr>
          <a:xfrm>
            <a:off x="2574651" y="1705094"/>
            <a:ext cx="912479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s-CZ" sz="1200" dirty="0">
                <a:solidFill>
                  <a:schemeClr val="accent6"/>
                </a:solidFill>
              </a:rPr>
              <a:t>Prvotní naplnění</a:t>
            </a:r>
            <a:endParaRPr lang="cs-CZ" sz="1200" dirty="0">
              <a:solidFill>
                <a:schemeClr val="accent6"/>
              </a:solidFill>
              <a:cs typeface="Calibri"/>
            </a:endParaRPr>
          </a:p>
        </p:txBody>
      </p:sp>
      <p:sp>
        <p:nvSpPr>
          <p:cNvPr id="3" name="TextovéPole 24">
            <a:extLst>
              <a:ext uri="{FF2B5EF4-FFF2-40B4-BE49-F238E27FC236}">
                <a16:creationId xmlns:a16="http://schemas.microsoft.com/office/drawing/2014/main" id="{22E0F65A-D71C-E624-10B2-11006206C808}"/>
              </a:ext>
            </a:extLst>
          </p:cNvPr>
          <p:cNvSpPr txBox="1"/>
          <p:nvPr/>
        </p:nvSpPr>
        <p:spPr>
          <a:xfrm>
            <a:off x="4091940" y="408204"/>
            <a:ext cx="948256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s-CZ" sz="1400" b="1" dirty="0"/>
              <a:t>03/2026</a:t>
            </a:r>
            <a:r>
              <a:rPr lang="en-US" sz="1400" b="1" dirty="0"/>
              <a:t> </a:t>
            </a:r>
            <a:endParaRPr lang="cs-CZ" sz="1400" b="1" dirty="0"/>
          </a:p>
        </p:txBody>
      </p:sp>
      <p:sp>
        <p:nvSpPr>
          <p:cNvPr id="6" name="TextovéPole 24">
            <a:extLst>
              <a:ext uri="{FF2B5EF4-FFF2-40B4-BE49-F238E27FC236}">
                <a16:creationId xmlns:a16="http://schemas.microsoft.com/office/drawing/2014/main" id="{B9AECFD9-685E-0B0E-36F1-67FDAF7EB20C}"/>
              </a:ext>
            </a:extLst>
          </p:cNvPr>
          <p:cNvSpPr txBox="1"/>
          <p:nvPr/>
        </p:nvSpPr>
        <p:spPr>
          <a:xfrm>
            <a:off x="1307012" y="408204"/>
            <a:ext cx="813250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s-CZ" sz="1400" b="1" dirty="0"/>
              <a:t>03/2024</a:t>
            </a:r>
          </a:p>
        </p:txBody>
      </p:sp>
      <p:sp>
        <p:nvSpPr>
          <p:cNvPr id="34" name="Right Brace 33">
            <a:extLst>
              <a:ext uri="{FF2B5EF4-FFF2-40B4-BE49-F238E27FC236}">
                <a16:creationId xmlns:a16="http://schemas.microsoft.com/office/drawing/2014/main" id="{EFEF0C28-57E6-583C-F350-7EB213763C2B}"/>
              </a:ext>
            </a:extLst>
          </p:cNvPr>
          <p:cNvSpPr/>
          <p:nvPr/>
        </p:nvSpPr>
        <p:spPr>
          <a:xfrm rot="5400000">
            <a:off x="5846763" y="-991515"/>
            <a:ext cx="124874" cy="4631648"/>
          </a:xfrm>
          <a:prstGeom prst="rightBrace">
            <a:avLst/>
          </a:prstGeom>
          <a:ln>
            <a:solidFill>
              <a:srgbClr val="00B05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E3FB33-18A8-FDC9-9A2B-CAC6726540CC}"/>
              </a:ext>
            </a:extLst>
          </p:cNvPr>
          <p:cNvSpPr txBox="1"/>
          <p:nvPr/>
        </p:nvSpPr>
        <p:spPr>
          <a:xfrm>
            <a:off x="3593375" y="1329547"/>
            <a:ext cx="46316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>
                <a:solidFill>
                  <a:srgbClr val="00B050"/>
                </a:solidFill>
              </a:rPr>
              <a:t>Průběžné aktualizace pro jednotlivé stavby</a:t>
            </a:r>
            <a:endParaRPr lang="en-US" sz="1200" dirty="0">
              <a:solidFill>
                <a:srgbClr val="00B050"/>
              </a:solidFill>
            </a:endParaRPr>
          </a:p>
        </p:txBody>
      </p:sp>
      <p:graphicFrame>
        <p:nvGraphicFramePr>
          <p:cNvPr id="37" name="Diagram 4">
            <a:extLst>
              <a:ext uri="{FF2B5EF4-FFF2-40B4-BE49-F238E27FC236}">
                <a16:creationId xmlns:a16="http://schemas.microsoft.com/office/drawing/2014/main" id="{018620AE-2F2D-C49E-ABF6-1BEC0DC232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239556"/>
              </p:ext>
            </p:extLst>
          </p:nvPr>
        </p:nvGraphicFramePr>
        <p:xfrm>
          <a:off x="5564222" y="3168648"/>
          <a:ext cx="925490" cy="206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grpSp>
        <p:nvGrpSpPr>
          <p:cNvPr id="38" name="Group 37">
            <a:extLst>
              <a:ext uri="{FF2B5EF4-FFF2-40B4-BE49-F238E27FC236}">
                <a16:creationId xmlns:a16="http://schemas.microsoft.com/office/drawing/2014/main" id="{37B4CD6B-FA44-2ECE-6812-EF6D36E53BE5}"/>
              </a:ext>
            </a:extLst>
          </p:cNvPr>
          <p:cNvGrpSpPr/>
          <p:nvPr/>
        </p:nvGrpSpPr>
        <p:grpSpPr>
          <a:xfrm>
            <a:off x="2446511" y="1254538"/>
            <a:ext cx="924586" cy="206444"/>
            <a:chOff x="903" y="0"/>
            <a:chExt cx="924586" cy="206444"/>
          </a:xfrm>
        </p:grpSpPr>
        <p:sp>
          <p:nvSpPr>
            <p:cNvPr id="39" name="Arrow: Chevron 38">
              <a:extLst>
                <a:ext uri="{FF2B5EF4-FFF2-40B4-BE49-F238E27FC236}">
                  <a16:creationId xmlns:a16="http://schemas.microsoft.com/office/drawing/2014/main" id="{1E357FBC-1EE7-89C4-8A7F-4BC1CFE73F34}"/>
                </a:ext>
              </a:extLst>
            </p:cNvPr>
            <p:cNvSpPr/>
            <p:nvPr/>
          </p:nvSpPr>
          <p:spPr>
            <a:xfrm>
              <a:off x="903" y="0"/>
              <a:ext cx="924586" cy="206444"/>
            </a:xfrm>
            <a:prstGeom prst="chevron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0" name="Arrow: Chevron 4">
              <a:extLst>
                <a:ext uri="{FF2B5EF4-FFF2-40B4-BE49-F238E27FC236}">
                  <a16:creationId xmlns:a16="http://schemas.microsoft.com/office/drawing/2014/main" id="{0660CF20-264E-8DDB-A249-F0DEAE400A69}"/>
                </a:ext>
              </a:extLst>
            </p:cNvPr>
            <p:cNvSpPr txBox="1"/>
            <p:nvPr/>
          </p:nvSpPr>
          <p:spPr>
            <a:xfrm>
              <a:off x="104125" y="0"/>
              <a:ext cx="718142" cy="2064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4006" tIns="14669" rIns="14669" bIns="14669" numCol="1" spcCol="1270" anchor="ctr" anchorCtr="0">
              <a:noAutofit/>
            </a:bodyPr>
            <a:lstStyle/>
            <a:p>
              <a:pPr marL="0" lvl="0" indent="0" algn="ctr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100" kern="1200" dirty="0" err="1">
                  <a:solidFill>
                    <a:srgbClr val="004B8D"/>
                  </a:solidFill>
                  <a:latin typeface="Calibri"/>
                </a:rPr>
                <a:t>Obc</a:t>
              </a:r>
              <a:r>
                <a:rPr lang="cs-CZ" sz="1100" kern="1200" dirty="0">
                  <a:solidFill>
                    <a:srgbClr val="004B8D"/>
                  </a:solidFill>
                  <a:latin typeface="Calibri"/>
                </a:rPr>
                <a:t>e </a:t>
              </a:r>
              <a:endParaRPr lang="en-US" sz="1100" kern="1200" dirty="0">
                <a:solidFill>
                  <a:srgbClr val="004B8D"/>
                </a:solidFill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B994D1C-A3EF-9F87-34AF-315A272DFD45}"/>
              </a:ext>
            </a:extLst>
          </p:cNvPr>
          <p:cNvGrpSpPr/>
          <p:nvPr/>
        </p:nvGrpSpPr>
        <p:grpSpPr>
          <a:xfrm>
            <a:off x="2437674" y="1511054"/>
            <a:ext cx="1108909" cy="231674"/>
            <a:chOff x="903" y="0"/>
            <a:chExt cx="924586" cy="206444"/>
          </a:xfrm>
        </p:grpSpPr>
        <p:sp>
          <p:nvSpPr>
            <p:cNvPr id="45" name="Arrow: Chevron 44">
              <a:extLst>
                <a:ext uri="{FF2B5EF4-FFF2-40B4-BE49-F238E27FC236}">
                  <a16:creationId xmlns:a16="http://schemas.microsoft.com/office/drawing/2014/main" id="{8EAD8B07-3075-93A9-51BB-25E360D17051}"/>
                </a:ext>
              </a:extLst>
            </p:cNvPr>
            <p:cNvSpPr/>
            <p:nvPr/>
          </p:nvSpPr>
          <p:spPr>
            <a:xfrm>
              <a:off x="903" y="0"/>
              <a:ext cx="924586" cy="206444"/>
            </a:xfrm>
            <a:prstGeom prst="chevron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0" name="Arrow: Chevron 4">
              <a:extLst>
                <a:ext uri="{FF2B5EF4-FFF2-40B4-BE49-F238E27FC236}">
                  <a16:creationId xmlns:a16="http://schemas.microsoft.com/office/drawing/2014/main" id="{BEA8092A-2488-A06A-8601-AFF8EBA3E4DB}"/>
                </a:ext>
              </a:extLst>
            </p:cNvPr>
            <p:cNvSpPr txBox="1"/>
            <p:nvPr/>
          </p:nvSpPr>
          <p:spPr>
            <a:xfrm>
              <a:off x="104125" y="0"/>
              <a:ext cx="718142" cy="2064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4006" tIns="14669" rIns="14669" bIns="14669" numCol="1" spcCol="1270" anchor="ctr" anchorCtr="0">
              <a:noAutofit/>
            </a:bodyPr>
            <a:lstStyle/>
            <a:p>
              <a:pPr marL="0" lvl="0" indent="0" algn="ctr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cs-CZ" sz="1100" kern="1200" dirty="0" err="1">
                  <a:solidFill>
                    <a:srgbClr val="004B8D"/>
                  </a:solidFill>
                  <a:latin typeface="Calibri"/>
                </a:rPr>
                <a:t>Soukr.VSP</a:t>
              </a:r>
              <a:r>
                <a:rPr lang="en-US" sz="1100" kern="1200" dirty="0">
                  <a:solidFill>
                    <a:srgbClr val="004B8D"/>
                  </a:solidFill>
                  <a:latin typeface="Calibri"/>
                </a:rPr>
                <a:t> </a:t>
              </a:r>
              <a:r>
                <a:rPr lang="cs-CZ" sz="1100" kern="1200" dirty="0">
                  <a:solidFill>
                    <a:srgbClr val="004B8D"/>
                  </a:solidFill>
                  <a:latin typeface="Calibri"/>
                </a:rPr>
                <a:t>DTI</a:t>
              </a:r>
              <a:endParaRPr lang="en-US" sz="1100" kern="1200" dirty="0">
                <a:solidFill>
                  <a:srgbClr val="004B8D"/>
                </a:solidFill>
              </a:endParaRPr>
            </a:p>
          </p:txBody>
        </p:sp>
      </p:grpSp>
      <p:sp>
        <p:nvSpPr>
          <p:cNvPr id="51" name="Right Brace 50">
            <a:extLst>
              <a:ext uri="{FF2B5EF4-FFF2-40B4-BE49-F238E27FC236}">
                <a16:creationId xmlns:a16="http://schemas.microsoft.com/office/drawing/2014/main" id="{2C7A00CD-F520-31DB-35E1-DD7187B5BCCB}"/>
              </a:ext>
            </a:extLst>
          </p:cNvPr>
          <p:cNvSpPr/>
          <p:nvPr/>
        </p:nvSpPr>
        <p:spPr>
          <a:xfrm rot="5400000">
            <a:off x="2987949" y="1438378"/>
            <a:ext cx="112890" cy="989323"/>
          </a:xfrm>
          <a:prstGeom prst="rightBrac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B050"/>
                </a:solidFill>
              </a:ln>
            </a:endParaRPr>
          </a:p>
        </p:txBody>
      </p:sp>
      <p:graphicFrame>
        <p:nvGraphicFramePr>
          <p:cNvPr id="32" name="Diagram 4">
            <a:extLst>
              <a:ext uri="{FF2B5EF4-FFF2-40B4-BE49-F238E27FC236}">
                <a16:creationId xmlns:a16="http://schemas.microsoft.com/office/drawing/2014/main" id="{B3EECFE2-57DB-44BD-A021-83B592A4EE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8519548"/>
              </p:ext>
            </p:extLst>
          </p:nvPr>
        </p:nvGraphicFramePr>
        <p:xfrm>
          <a:off x="1374810" y="2103293"/>
          <a:ext cx="7185045" cy="3236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  <p:cxnSp>
        <p:nvCxnSpPr>
          <p:cNvPr id="41" name="Přímá spojnice 28">
            <a:extLst>
              <a:ext uri="{FF2B5EF4-FFF2-40B4-BE49-F238E27FC236}">
                <a16:creationId xmlns:a16="http://schemas.microsoft.com/office/drawing/2014/main" id="{C5530CAD-75FB-4C30-8AA8-550DCD1D094C}"/>
              </a:ext>
            </a:extLst>
          </p:cNvPr>
          <p:cNvCxnSpPr>
            <a:cxnSpLocks/>
            <a:endCxn id="44" idx="2"/>
          </p:cNvCxnSpPr>
          <p:nvPr/>
        </p:nvCxnSpPr>
        <p:spPr>
          <a:xfrm flipV="1">
            <a:off x="6722690" y="712530"/>
            <a:ext cx="0" cy="225580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TextovéPole 24">
            <a:extLst>
              <a:ext uri="{FF2B5EF4-FFF2-40B4-BE49-F238E27FC236}">
                <a16:creationId xmlns:a16="http://schemas.microsoft.com/office/drawing/2014/main" id="{0995BD23-A91D-4B7C-BC44-14DC2D35F93F}"/>
              </a:ext>
            </a:extLst>
          </p:cNvPr>
          <p:cNvSpPr txBox="1"/>
          <p:nvPr/>
        </p:nvSpPr>
        <p:spPr>
          <a:xfrm>
            <a:off x="5692451" y="404753"/>
            <a:ext cx="2060477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s-CZ" sz="1400" b="1" dirty="0"/>
              <a:t>07/2026**</a:t>
            </a:r>
          </a:p>
        </p:txBody>
      </p:sp>
      <p:cxnSp>
        <p:nvCxnSpPr>
          <p:cNvPr id="46" name="Přímá spojnice 28">
            <a:extLst>
              <a:ext uri="{FF2B5EF4-FFF2-40B4-BE49-F238E27FC236}">
                <a16:creationId xmlns:a16="http://schemas.microsoft.com/office/drawing/2014/main" id="{82915C02-4804-4007-84CB-B943CBB5BC44}"/>
              </a:ext>
            </a:extLst>
          </p:cNvPr>
          <p:cNvCxnSpPr>
            <a:cxnSpLocks/>
          </p:cNvCxnSpPr>
          <p:nvPr/>
        </p:nvCxnSpPr>
        <p:spPr>
          <a:xfrm flipV="1">
            <a:off x="3569979" y="710695"/>
            <a:ext cx="0" cy="221754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TextovéPole 24">
            <a:extLst>
              <a:ext uri="{FF2B5EF4-FFF2-40B4-BE49-F238E27FC236}">
                <a16:creationId xmlns:a16="http://schemas.microsoft.com/office/drawing/2014/main" id="{7DB549A7-4574-4E78-AB5A-6FFA63A1CA01}"/>
              </a:ext>
            </a:extLst>
          </p:cNvPr>
          <p:cNvSpPr txBox="1"/>
          <p:nvPr/>
        </p:nvSpPr>
        <p:spPr>
          <a:xfrm>
            <a:off x="3123203" y="410469"/>
            <a:ext cx="903254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s-CZ" sz="1400" b="1" dirty="0"/>
              <a:t>12/2025</a:t>
            </a:r>
            <a:r>
              <a:rPr lang="en-US" sz="1400" b="1" dirty="0"/>
              <a:t> </a:t>
            </a:r>
            <a:endParaRPr lang="cs-CZ" sz="1400" b="1" dirty="0"/>
          </a:p>
        </p:txBody>
      </p:sp>
      <p:graphicFrame>
        <p:nvGraphicFramePr>
          <p:cNvPr id="49" name="Diagram 4">
            <a:extLst>
              <a:ext uri="{FF2B5EF4-FFF2-40B4-BE49-F238E27FC236}">
                <a16:creationId xmlns:a16="http://schemas.microsoft.com/office/drawing/2014/main" id="{4B94480D-34EE-40AF-BDEE-25D6322259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169016"/>
              </p:ext>
            </p:extLst>
          </p:nvPr>
        </p:nvGraphicFramePr>
        <p:xfrm>
          <a:off x="3291332" y="2783305"/>
          <a:ext cx="5064261" cy="3236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5" r:lo="rId26" r:qs="rId27" r:cs="rId28"/>
          </a:graphicData>
        </a:graphic>
      </p:graphicFrame>
      <p:sp>
        <p:nvSpPr>
          <p:cNvPr id="54" name="TextovéPole 24">
            <a:extLst>
              <a:ext uri="{FF2B5EF4-FFF2-40B4-BE49-F238E27FC236}">
                <a16:creationId xmlns:a16="http://schemas.microsoft.com/office/drawing/2014/main" id="{FC4F31D0-5255-425D-953C-04CAC1D31AEF}"/>
              </a:ext>
            </a:extLst>
          </p:cNvPr>
          <p:cNvSpPr txBox="1"/>
          <p:nvPr/>
        </p:nvSpPr>
        <p:spPr>
          <a:xfrm>
            <a:off x="5050693" y="410953"/>
            <a:ext cx="970505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s-CZ" sz="1400" b="1" dirty="0"/>
              <a:t>05/2026</a:t>
            </a:r>
            <a:r>
              <a:rPr lang="en-US" sz="1400" b="1" dirty="0"/>
              <a:t> </a:t>
            </a:r>
            <a:r>
              <a:rPr lang="cs-CZ" sz="1400" b="1" dirty="0"/>
              <a:t>*</a:t>
            </a:r>
          </a:p>
        </p:txBody>
      </p:sp>
      <p:grpSp>
        <p:nvGrpSpPr>
          <p:cNvPr id="55" name="Group 37">
            <a:extLst>
              <a:ext uri="{FF2B5EF4-FFF2-40B4-BE49-F238E27FC236}">
                <a16:creationId xmlns:a16="http://schemas.microsoft.com/office/drawing/2014/main" id="{758780DB-7185-4B86-93B5-523F7B670C13}"/>
              </a:ext>
            </a:extLst>
          </p:cNvPr>
          <p:cNvGrpSpPr/>
          <p:nvPr/>
        </p:nvGrpSpPr>
        <p:grpSpPr>
          <a:xfrm>
            <a:off x="4573731" y="2477296"/>
            <a:ext cx="590394" cy="206444"/>
            <a:chOff x="903" y="0"/>
            <a:chExt cx="924586" cy="206444"/>
          </a:xfrm>
        </p:grpSpPr>
        <p:sp>
          <p:nvSpPr>
            <p:cNvPr id="56" name="Arrow: Chevron 38">
              <a:extLst>
                <a:ext uri="{FF2B5EF4-FFF2-40B4-BE49-F238E27FC236}">
                  <a16:creationId xmlns:a16="http://schemas.microsoft.com/office/drawing/2014/main" id="{4B52F3C5-6566-40FB-925B-114548E3F46B}"/>
                </a:ext>
              </a:extLst>
            </p:cNvPr>
            <p:cNvSpPr/>
            <p:nvPr/>
          </p:nvSpPr>
          <p:spPr>
            <a:xfrm>
              <a:off x="903" y="0"/>
              <a:ext cx="924586" cy="206444"/>
            </a:xfrm>
            <a:prstGeom prst="chevron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7" name="Arrow: Chevron 4">
              <a:extLst>
                <a:ext uri="{FF2B5EF4-FFF2-40B4-BE49-F238E27FC236}">
                  <a16:creationId xmlns:a16="http://schemas.microsoft.com/office/drawing/2014/main" id="{CFD14A07-AE95-40B4-AB44-580A072B515D}"/>
                </a:ext>
              </a:extLst>
            </p:cNvPr>
            <p:cNvSpPr txBox="1"/>
            <p:nvPr/>
          </p:nvSpPr>
          <p:spPr>
            <a:xfrm>
              <a:off x="104125" y="0"/>
              <a:ext cx="718142" cy="2064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4006" tIns="14669" rIns="14669" bIns="14669" numCol="1" spcCol="1270" anchor="ctr" anchorCtr="0">
              <a:noAutofit/>
            </a:bodyPr>
            <a:lstStyle/>
            <a:p>
              <a:pPr marL="0" lvl="0" indent="0" algn="ctr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100" kern="1200" dirty="0" err="1">
                  <a:solidFill>
                    <a:srgbClr val="004B8D"/>
                  </a:solidFill>
                  <a:latin typeface="Calibri"/>
                </a:rPr>
                <a:t>Obc</a:t>
              </a:r>
              <a:r>
                <a:rPr lang="cs-CZ" sz="1100" kern="1200" dirty="0">
                  <a:solidFill>
                    <a:srgbClr val="004B8D"/>
                  </a:solidFill>
                  <a:latin typeface="Calibri"/>
                </a:rPr>
                <a:t>e </a:t>
              </a:r>
              <a:endParaRPr lang="en-US" sz="1100" kern="1200" dirty="0">
                <a:solidFill>
                  <a:srgbClr val="004B8D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5037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F875AC91-6486-4323-87A2-1BF542EB54F5}"/>
              </a:ext>
            </a:extLst>
          </p:cNvPr>
          <p:cNvSpPr txBox="1"/>
          <p:nvPr/>
        </p:nvSpPr>
        <p:spPr>
          <a:xfrm>
            <a:off x="102549" y="173053"/>
            <a:ext cx="8543658" cy="4219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b="1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Výsledky</a:t>
            </a:r>
          </a:p>
          <a:p>
            <a:pPr>
              <a:spcBef>
                <a:spcPct val="20000"/>
              </a:spcBef>
            </a:pPr>
            <a:endParaRPr lang="cs-CZ" sz="1500" b="1" dirty="0">
              <a:solidFill>
                <a:schemeClr val="tx2"/>
              </a:solidFill>
            </a:endParaRPr>
          </a:p>
          <a:p>
            <a:pPr marL="360363" indent="-360363">
              <a:spcBef>
                <a:spcPct val="20000"/>
              </a:spcBef>
              <a:buBlip>
                <a:blip r:embed="rId2"/>
              </a:buBlip>
            </a:pPr>
            <a:r>
              <a:rPr lang="cs-CZ" sz="2400" dirty="0">
                <a:solidFill>
                  <a:schemeClr val="tx2"/>
                </a:solidFill>
              </a:rPr>
              <a:t>V rámci OP PIK vznikly Digitální technické mapy</a:t>
            </a:r>
          </a:p>
          <a:p>
            <a:pPr marL="720725" lvl="1" indent="-360363">
              <a:spcBef>
                <a:spcPct val="20000"/>
              </a:spcBef>
              <a:buBlip>
                <a:blip r:embed="rId3"/>
              </a:buBlip>
            </a:pPr>
            <a:r>
              <a:rPr lang="cs-CZ" dirty="0">
                <a:solidFill>
                  <a:schemeClr val="tx2"/>
                </a:solidFill>
              </a:rPr>
              <a:t>Pomáhají zjednodušit a zrychlit přípravu staveb</a:t>
            </a:r>
          </a:p>
          <a:p>
            <a:pPr marL="720725" lvl="1" indent="-360363">
              <a:spcBef>
                <a:spcPct val="20000"/>
              </a:spcBef>
              <a:buBlip>
                <a:blip r:embed="rId3"/>
              </a:buBlip>
            </a:pPr>
            <a:r>
              <a:rPr lang="cs-CZ" dirty="0">
                <a:solidFill>
                  <a:schemeClr val="tx2"/>
                </a:solidFill>
              </a:rPr>
              <a:t>Sdílení existující infrastruktury zlevňuje budování sítí vysokorychlostního internetu</a:t>
            </a:r>
          </a:p>
          <a:p>
            <a:pPr marL="360363" indent="-360363">
              <a:spcBef>
                <a:spcPct val="20000"/>
              </a:spcBef>
              <a:buBlip>
                <a:blip r:embed="rId2"/>
              </a:buBlip>
            </a:pPr>
            <a:r>
              <a:rPr lang="cs-CZ" sz="2400" dirty="0">
                <a:solidFill>
                  <a:schemeClr val="tx2"/>
                </a:solidFill>
              </a:rPr>
              <a:t>DTM již obsahují </a:t>
            </a:r>
          </a:p>
          <a:p>
            <a:pPr marL="720725" lvl="1" indent="-360363">
              <a:spcBef>
                <a:spcPct val="20000"/>
              </a:spcBef>
              <a:buBlip>
                <a:blip r:embed="rId3"/>
              </a:buBlip>
            </a:pPr>
            <a:r>
              <a:rPr lang="cs-CZ" dirty="0">
                <a:solidFill>
                  <a:schemeClr val="tx2"/>
                </a:solidFill>
              </a:rPr>
              <a:t>&gt; 85 % všech prvků a situace se každým dnem zlepšuje</a:t>
            </a:r>
          </a:p>
          <a:p>
            <a:pPr marL="360363" indent="-360363">
              <a:spcBef>
                <a:spcPct val="20000"/>
              </a:spcBef>
              <a:buBlip>
                <a:blip r:embed="rId2"/>
              </a:buBlip>
            </a:pPr>
            <a:r>
              <a:rPr lang="cs-CZ" sz="2400" dirty="0">
                <a:solidFill>
                  <a:schemeClr val="tx2"/>
                </a:solidFill>
              </a:rPr>
              <a:t>DTM budou obsahovat</a:t>
            </a:r>
          </a:p>
          <a:p>
            <a:pPr marL="720725" lvl="1" indent="-360363">
              <a:spcBef>
                <a:spcPct val="20000"/>
              </a:spcBef>
              <a:buBlip>
                <a:blip r:embed="rId3"/>
              </a:buBlip>
            </a:pPr>
            <a:r>
              <a:rPr lang="cs-CZ" dirty="0">
                <a:solidFill>
                  <a:schemeClr val="tx2"/>
                </a:solidFill>
              </a:rPr>
              <a:t>&gt; 800 000 ha základní </a:t>
            </a:r>
            <a:r>
              <a:rPr lang="cs-CZ" dirty="0" err="1">
                <a:solidFill>
                  <a:schemeClr val="tx2"/>
                </a:solidFill>
              </a:rPr>
              <a:t>pr</a:t>
            </a:r>
            <a:r>
              <a:rPr lang="en-US" dirty="0">
                <a:solidFill>
                  <a:schemeClr val="tx2"/>
                </a:solidFill>
              </a:rPr>
              <a:t>​</a:t>
            </a:r>
            <a:r>
              <a:rPr lang="cs-CZ" dirty="0" err="1">
                <a:solidFill>
                  <a:schemeClr val="tx2"/>
                </a:solidFill>
              </a:rPr>
              <a:t>ostorové</a:t>
            </a:r>
            <a:r>
              <a:rPr lang="cs-CZ" dirty="0">
                <a:solidFill>
                  <a:schemeClr val="tx2"/>
                </a:solidFill>
              </a:rPr>
              <a:t> situace (každý obrubník, chodník, příkop, …)</a:t>
            </a:r>
          </a:p>
          <a:p>
            <a:pPr marL="720725" lvl="1" indent="-360363">
              <a:spcBef>
                <a:spcPct val="20000"/>
              </a:spcBef>
              <a:buBlip>
                <a:blip r:embed="rId3"/>
              </a:buBlip>
            </a:pPr>
            <a:r>
              <a:rPr lang="cs-CZ" dirty="0">
                <a:solidFill>
                  <a:schemeClr val="tx2"/>
                </a:solidFill>
              </a:rPr>
              <a:t>&gt; 1 milion km dopravní a technické infrastruktury (podzemní i nadzemní – potrubí, kabely, </a:t>
            </a:r>
            <a:r>
              <a:rPr lang="cs-CZ" dirty="0" err="1">
                <a:solidFill>
                  <a:schemeClr val="tx2"/>
                </a:solidFill>
              </a:rPr>
              <a:t>kabelovody</a:t>
            </a:r>
            <a:r>
              <a:rPr lang="cs-CZ" dirty="0">
                <a:solidFill>
                  <a:schemeClr val="tx2"/>
                </a:solidFill>
              </a:rPr>
              <a:t>, …</a:t>
            </a:r>
            <a:r>
              <a:rPr lang="en-US" dirty="0">
                <a:solidFill>
                  <a:schemeClr val="tx2"/>
                </a:solidFill>
              </a:rPr>
              <a:t>)​</a:t>
            </a:r>
            <a:r>
              <a:rPr lang="cs-CZ" dirty="0">
                <a:solidFill>
                  <a:schemeClr val="tx2"/>
                </a:solidFill>
              </a:rPr>
              <a:t> </a:t>
            </a:r>
          </a:p>
          <a:p>
            <a:pPr marL="720725" lvl="1" indent="-360363">
              <a:spcBef>
                <a:spcPct val="20000"/>
              </a:spcBef>
              <a:buBlip>
                <a:blip r:embed="rId3"/>
              </a:buBlip>
            </a:pPr>
            <a:r>
              <a:rPr lang="cs-CZ" dirty="0">
                <a:solidFill>
                  <a:schemeClr val="tx2"/>
                </a:solidFill>
              </a:rPr>
              <a:t>&gt; 200 mil. bodových jevů jako stožáry, vpusti, transformátory, rozvodné skříně…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9BAEF51-DBCE-4CC7-8773-7B890D41A962}"/>
              </a:ext>
            </a:extLst>
          </p:cNvPr>
          <p:cNvSpPr txBox="1"/>
          <p:nvPr/>
        </p:nvSpPr>
        <p:spPr>
          <a:xfrm>
            <a:off x="4965916" y="303898"/>
            <a:ext cx="3579707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5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500" b="1" dirty="0">
                <a:solidFill>
                  <a:schemeClr val="accent1">
                    <a:lumMod val="75000"/>
                  </a:schemeClr>
                </a:solidFill>
                <a:hlinkClick r:id="rId4"/>
              </a:rPr>
              <a:t>https://dmvs.cuzk.gov.cz/mapovy-porta</a:t>
            </a:r>
            <a:r>
              <a:rPr lang="cs-CZ" sz="1500" b="1" dirty="0">
                <a:solidFill>
                  <a:schemeClr val="accent1">
                    <a:lumMod val="75000"/>
                  </a:schemeClr>
                </a:solidFill>
                <a:hlinkClick r:id="rId4"/>
              </a:rPr>
              <a:t>l</a:t>
            </a:r>
            <a:r>
              <a:rPr lang="cs-CZ" sz="15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500" b="1" dirty="0">
                <a:solidFill>
                  <a:schemeClr val="accent1">
                    <a:lumMod val="75000"/>
                  </a:schemeClr>
                </a:solidFill>
              </a:rPr>
              <a:t>​</a:t>
            </a:r>
            <a:endParaRPr lang="cs-CZ" sz="1500" b="1" dirty="0"/>
          </a:p>
        </p:txBody>
      </p:sp>
    </p:spTree>
    <p:extLst>
      <p:ext uri="{BB962C8B-B14F-4D97-AF65-F5344CB8AC3E}">
        <p14:creationId xmlns:p14="http://schemas.microsoft.com/office/powerpoint/2010/main" val="1031766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363538" y="1350000"/>
            <a:ext cx="8418512" cy="2062103"/>
          </a:xfrm>
        </p:spPr>
        <p:txBody>
          <a:bodyPr/>
          <a:lstStyle/>
          <a:p>
            <a:r>
              <a:rPr lang="cs-CZ" dirty="0"/>
              <a:t>Děkuji za pozornost</a:t>
            </a:r>
            <a:br>
              <a:rPr lang="cs-CZ" dirty="0"/>
            </a:br>
            <a:br>
              <a:rPr lang="cs-CZ" dirty="0"/>
            </a:br>
            <a:r>
              <a:rPr lang="cs-CZ" sz="1800" dirty="0"/>
              <a:t>David Valíček</a:t>
            </a:r>
            <a:br>
              <a:rPr lang="en-US" dirty="0"/>
            </a:br>
            <a:r>
              <a:rPr lang="en-US" sz="1800" dirty="0">
                <a:hlinkClick r:id="rId3"/>
              </a:rPr>
              <a:t>valicek@mpo.cz</a:t>
            </a:r>
            <a:br>
              <a:rPr lang="en-US" sz="1800" dirty="0"/>
            </a:br>
            <a:r>
              <a:rPr lang="en-US" sz="1800" dirty="0"/>
              <a:t>+420 224 852 111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734270068"/>
      </p:ext>
    </p:extLst>
  </p:cSld>
  <p:clrMapOvr>
    <a:masterClrMapping/>
  </p:clrMapOvr>
</p:sld>
</file>

<file path=ppt/theme/theme1.xml><?xml version="1.0" encoding="utf-8"?>
<a:theme xmlns:a="http://schemas.openxmlformats.org/drawingml/2006/main" name="Předloha V1">
  <a:themeElements>
    <a:clrScheme name="MPO-B">
      <a:dk1>
        <a:sysClr val="windowText" lastClr="000000"/>
      </a:dk1>
      <a:lt1>
        <a:srgbClr val="FFFFFF"/>
      </a:lt1>
      <a:dk2>
        <a:srgbClr val="004B8D"/>
      </a:dk2>
      <a:lt2>
        <a:srgbClr val="FFFFFF"/>
      </a:lt2>
      <a:accent1>
        <a:srgbClr val="B9E0F7"/>
      </a:accent1>
      <a:accent2>
        <a:srgbClr val="13B5F4"/>
      </a:accent2>
      <a:accent3>
        <a:srgbClr val="0096D6"/>
      </a:accent3>
      <a:accent4>
        <a:srgbClr val="004B8D"/>
      </a:accent4>
      <a:accent5>
        <a:srgbClr val="E31B23"/>
      </a:accent5>
      <a:accent6>
        <a:srgbClr val="B5121B"/>
      </a:accent6>
      <a:hlink>
        <a:srgbClr val="13B5F4"/>
      </a:hlink>
      <a:folHlink>
        <a:srgbClr val="E31B23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10137A0DC5CFF438BAB550D9BB7F56A" ma:contentTypeVersion="19" ma:contentTypeDescription="Vytvoří nový dokument" ma:contentTypeScope="" ma:versionID="ebb9a4cb42556268b2e04264dd611545">
  <xsd:schema xmlns:xsd="http://www.w3.org/2001/XMLSchema" xmlns:xs="http://www.w3.org/2001/XMLSchema" xmlns:p="http://schemas.microsoft.com/office/2006/metadata/properties" xmlns:ns2="fb6f2955-0187-4345-89c1-99ad6beb0fb0" xmlns:ns3="55c52eff-4bf9-40ab-8aed-a493b71de8c7" targetNamespace="http://schemas.microsoft.com/office/2006/metadata/properties" ma:root="true" ma:fieldsID="318865d51c0793f0399e5aa28379373c" ns2:_="" ns3:_="">
    <xsd:import namespace="fb6f2955-0187-4345-89c1-99ad6beb0fb0"/>
    <xsd:import namespace="55c52eff-4bf9-40ab-8aed-a493b71de8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6f2955-0187-4345-89c1-99ad6beb0f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Značky obrázků" ma:readOnly="false" ma:fieldId="{5cf76f15-5ced-4ddc-b409-7134ff3c332f}" ma:taxonomyMulti="true" ma:sspId="4dd7ddbe-1f86-4eaf-800e-08e792b06b2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c52eff-4bf9-40ab-8aed-a493b71de8c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983a6e7d-baf2-4b1f-9af1-54efc7e4f882}" ma:internalName="TaxCatchAll" ma:showField="CatchAllData" ma:web="55c52eff-4bf9-40ab-8aed-a493b71de8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b6f2955-0187-4345-89c1-99ad6beb0fb0">
      <Terms xmlns="http://schemas.microsoft.com/office/infopath/2007/PartnerControls"/>
    </lcf76f155ced4ddcb4097134ff3c332f>
    <TaxCatchAll xmlns="55c52eff-4bf9-40ab-8aed-a493b71de8c7" xsi:nil="true"/>
    <SharedWithUsers xmlns="55c52eff-4bf9-40ab-8aed-a493b71de8c7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CEF6C0C2-7CC2-429A-9758-8B7F901DD7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b6f2955-0187-4345-89c1-99ad6beb0fb0"/>
    <ds:schemaRef ds:uri="55c52eff-4bf9-40ab-8aed-a493b71de8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6A4B4B1-72F7-459D-9831-5CC10744F7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9CCD81-646C-4DB5-AC57-9E526E1D20BF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purl.org/dc/terms/"/>
    <ds:schemaRef ds:uri="55c52eff-4bf9-40ab-8aed-a493b71de8c7"/>
    <ds:schemaRef ds:uri="fb6f2955-0187-4345-89c1-99ad6beb0fb0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Prezentace modrá B</Template>
  <TotalTime>1427</TotalTime>
  <Words>341</Words>
  <Application>Microsoft Office PowerPoint</Application>
  <PresentationFormat>Předvádění na obrazovce (16:9)</PresentationFormat>
  <Paragraphs>62</Paragraphs>
  <Slides>6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Calibri</vt:lpstr>
      <vt:lpstr>Předloha V1</vt:lpstr>
      <vt:lpstr>Zhodnocení projektu z pohledu poskytovatele dotace</vt:lpstr>
      <vt:lpstr>Prezentace aplikace PowerPoint</vt:lpstr>
      <vt:lpstr>Prezentace aplikace PowerPoint</vt:lpstr>
      <vt:lpstr>Prezentace aplikace PowerPoint</vt:lpstr>
      <vt:lpstr>Prezentace aplikace PowerPoint</vt:lpstr>
      <vt:lpstr>Děkuji za pozornost  David Valíček valicek@mpo.cz +420 224 852 111</vt:lpstr>
    </vt:vector>
  </TitlesOfParts>
  <Company>S-Comp Centre CZ s.r.o.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Možnosti využití Národního plánu obnovy pro gigabitovou konektivitu škol a úřadů</dc:title>
  <dc:creator>Valíček David</dc:creator>
  <cp:lastModifiedBy>Valíček David</cp:lastModifiedBy>
  <cp:revision>21</cp:revision>
  <cp:lastPrinted>2025-10-13T16:49:35Z</cp:lastPrinted>
  <dcterms:created xsi:type="dcterms:W3CDTF">2021-08-03T10:15:01Z</dcterms:created>
  <dcterms:modified xsi:type="dcterms:W3CDTF">2025-11-26T07:54:45Z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0x010100710137A0DC5CFF438BAB550D9BB7F56A</vt:lpwstr>
  </property>
  <property fmtid="{D5CDD505-2E9C-101B-9397-08002B2CF9AE}" pid="3" name="MSIP_Label_1ba92a76-a6c4-4984-b898-a49fe77c5243_Enabled">
    <vt:lpwstr>true</vt:lpwstr>
  </property>
  <property fmtid="{D5CDD505-2E9C-101B-9397-08002B2CF9AE}" pid="4" name="MSIP_Label_1ba92a76-a6c4-4984-b898-a49fe77c5243_SetDate">
    <vt:lpwstr>2021-08-04T20:56:36Z</vt:lpwstr>
  </property>
  <property fmtid="{D5CDD505-2E9C-101B-9397-08002B2CF9AE}" pid="5" name="MSIP_Label_1ba92a76-a6c4-4984-b898-a49fe77c5243_Method">
    <vt:lpwstr>Privileged</vt:lpwstr>
  </property>
  <property fmtid="{D5CDD505-2E9C-101B-9397-08002B2CF9AE}" pid="6" name="MSIP_Label_1ba92a76-a6c4-4984-b898-a49fe77c5243_Name">
    <vt:lpwstr>Veřejné - s popiskem</vt:lpwstr>
  </property>
  <property fmtid="{D5CDD505-2E9C-101B-9397-08002B2CF9AE}" pid="7" name="MSIP_Label_1ba92a76-a6c4-4984-b898-a49fe77c5243_SiteId">
    <vt:lpwstr>1f9775f0-c6d0-40f3-b27c-91cb5bbd294a</vt:lpwstr>
  </property>
  <property fmtid="{D5CDD505-2E9C-101B-9397-08002B2CF9AE}" pid="8" name="MSIP_Label_1ba92a76-a6c4-4984-b898-a49fe77c5243_ActionId">
    <vt:lpwstr>6bd7e194-4898-435c-aef1-860a0a4716a4</vt:lpwstr>
  </property>
  <property fmtid="{D5CDD505-2E9C-101B-9397-08002B2CF9AE}" pid="9" name="MSIP_Label_1ba92a76-a6c4-4984-b898-a49fe77c5243_ContentBits">
    <vt:lpwstr>0</vt:lpwstr>
  </property>
  <property fmtid="{D5CDD505-2E9C-101B-9397-08002B2CF9AE}" pid="10" name="MediaServiceImageTags">
    <vt:lpwstr/>
  </property>
  <property fmtid="{D5CDD505-2E9C-101B-9397-08002B2CF9AE}" pid="11" name="_SPSitePageFlags">
    <vt:lpwstr/>
  </property>
  <property fmtid="{D5CDD505-2E9C-101B-9397-08002B2CF9AE}" pid="12" name="Order">
    <vt:r8>36700</vt:r8>
  </property>
  <property fmtid="{D5CDD505-2E9C-101B-9397-08002B2CF9AE}" pid="13" name="ClientSideApplicationId">
    <vt:lpwstr/>
  </property>
  <property fmtid="{D5CDD505-2E9C-101B-9397-08002B2CF9AE}" pid="14" name="_SPCallToAction">
    <vt:lpwstr/>
  </property>
  <property fmtid="{D5CDD505-2E9C-101B-9397-08002B2CF9AE}" pid="15" name="_SPHiddenHighlightsMetadata">
    <vt:lpwstr/>
  </property>
  <property fmtid="{D5CDD505-2E9C-101B-9397-08002B2CF9AE}" pid="16" name="kod">
    <vt:lpwstr/>
  </property>
  <property fmtid="{D5CDD505-2E9C-101B-9397-08002B2CF9AE}" pid="17" name="xd_ProgID">
    <vt:lpwstr/>
  </property>
  <property fmtid="{D5CDD505-2E9C-101B-9397-08002B2CF9AE}" pid="18" name="DocumentSetDescription">
    <vt:lpwstr/>
  </property>
  <property fmtid="{D5CDD505-2E9C-101B-9397-08002B2CF9AE}" pid="19" name="Kalendar">
    <vt:lpwstr/>
  </property>
  <property fmtid="{D5CDD505-2E9C-101B-9397-08002B2CF9AE}" pid="20" name="PageLayoutType">
    <vt:lpwstr/>
  </property>
  <property fmtid="{D5CDD505-2E9C-101B-9397-08002B2CF9AE}" pid="21" name="ComplianceAssetId">
    <vt:lpwstr/>
  </property>
  <property fmtid="{D5CDD505-2E9C-101B-9397-08002B2CF9AE}" pid="22" name="TemplateUrl">
    <vt:lpwstr/>
  </property>
  <property fmtid="{D5CDD505-2E9C-101B-9397-08002B2CF9AE}" pid="23" name="CanvasContent1">
    <vt:lpwstr/>
  </property>
  <property fmtid="{D5CDD505-2E9C-101B-9397-08002B2CF9AE}" pid="24" name="BannerImageOffset">
    <vt:lpwstr/>
  </property>
  <property fmtid="{D5CDD505-2E9C-101B-9397-08002B2CF9AE}" pid="25" name="BannerImageUrl">
    <vt:lpwstr/>
  </property>
  <property fmtid="{D5CDD505-2E9C-101B-9397-08002B2CF9AE}" pid="26" name="_TopicHeader">
    <vt:lpwstr/>
  </property>
  <property fmtid="{D5CDD505-2E9C-101B-9397-08002B2CF9AE}" pid="27" name="_SPAuthoringMetadata">
    <vt:lpwstr/>
  </property>
  <property fmtid="{D5CDD505-2E9C-101B-9397-08002B2CF9AE}" pid="28" name="TriggerFlowInfo">
    <vt:lpwstr/>
  </property>
  <property fmtid="{D5CDD505-2E9C-101B-9397-08002B2CF9AE}" pid="29" name="LayoutWebpartsContent">
    <vt:lpwstr/>
  </property>
  <property fmtid="{D5CDD505-2E9C-101B-9397-08002B2CF9AE}" pid="30" name="_ScheduledVersion">
    <vt:lpwstr/>
  </property>
  <property fmtid="{D5CDD505-2E9C-101B-9397-08002B2CF9AE}" pid="31" name="_SPHideListEditorMetadata">
    <vt:lpwstr/>
  </property>
  <property fmtid="{D5CDD505-2E9C-101B-9397-08002B2CF9AE}" pid="32" name="_SPCollaborators">
    <vt:lpwstr/>
  </property>
  <property fmtid="{D5CDD505-2E9C-101B-9397-08002B2CF9AE}" pid="33" name="_AuthorByline">
    <vt:lpwstr/>
  </property>
  <property fmtid="{D5CDD505-2E9C-101B-9397-08002B2CF9AE}" pid="34" name="xd_Signature">
    <vt:bool>false</vt:bool>
  </property>
</Properties>
</file>