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70" r:id="rId2"/>
    <p:sldId id="310" r:id="rId3"/>
    <p:sldId id="328" r:id="rId4"/>
    <p:sldId id="317" r:id="rId5"/>
    <p:sldId id="319" r:id="rId6"/>
    <p:sldId id="318" r:id="rId7"/>
    <p:sldId id="311" r:id="rId8"/>
    <p:sldId id="306" r:id="rId9"/>
    <p:sldId id="312" r:id="rId10"/>
    <p:sldId id="326" r:id="rId11"/>
    <p:sldId id="321" r:id="rId12"/>
    <p:sldId id="325" r:id="rId13"/>
    <p:sldId id="314" r:id="rId14"/>
    <p:sldId id="313" r:id="rId15"/>
    <p:sldId id="315" r:id="rId16"/>
    <p:sldId id="320" r:id="rId17"/>
    <p:sldId id="327" r:id="rId18"/>
    <p:sldId id="323" r:id="rId19"/>
    <p:sldId id="329" r:id="rId20"/>
    <p:sldId id="324" r:id="rId21"/>
    <p:sldId id="330" r:id="rId22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kora Martin" initials="SM" lastIdx="13" clrIdx="0">
    <p:extLst>
      <p:ext uri="{19B8F6BF-5375-455C-9EA6-DF929625EA0E}">
        <p15:presenceInfo xmlns:p15="http://schemas.microsoft.com/office/powerpoint/2012/main" userId="S-1-5-21-776561741-1177238915-725345543-2787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FFF"/>
    <a:srgbClr val="FFFFFF"/>
    <a:srgbClr val="009900"/>
    <a:srgbClr val="9B9DF3"/>
    <a:srgbClr val="1B27FF"/>
    <a:srgbClr val="000DFF"/>
    <a:srgbClr val="4F53E9"/>
    <a:srgbClr val="4C50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CD7CEF-AF5A-4A9B-8F4E-81F333F5DACB}" v="5" dt="2025-06-04T05:28:05.7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upičková Martina" userId="a4c8f2b4-913b-4a37-85be-2afbfbafb285" providerId="ADAL" clId="{CACD7CEF-AF5A-4A9B-8F4E-81F333F5DACB}"/>
    <pc:docChg chg="undo redo custSel addSld delSld modSld sldOrd">
      <pc:chgData name="Krupičková Martina" userId="a4c8f2b4-913b-4a37-85be-2afbfbafb285" providerId="ADAL" clId="{CACD7CEF-AF5A-4A9B-8F4E-81F333F5DACB}" dt="2025-06-09T06:35:18.708" v="2909" actId="14100"/>
      <pc:docMkLst>
        <pc:docMk/>
      </pc:docMkLst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35624934" sldId="260"/>
        </pc:sldMkLst>
      </pc:sldChg>
      <pc:sldChg chg="modSp mod">
        <pc:chgData name="Krupičková Martina" userId="a4c8f2b4-913b-4a37-85be-2afbfbafb285" providerId="ADAL" clId="{CACD7CEF-AF5A-4A9B-8F4E-81F333F5DACB}" dt="2025-06-04T07:45:12.042" v="1350" actId="20577"/>
        <pc:sldMkLst>
          <pc:docMk/>
          <pc:sldMk cId="4221836859" sldId="270"/>
        </pc:sldMkLst>
        <pc:spChg chg="mod">
          <ac:chgData name="Krupičková Martina" userId="a4c8f2b4-913b-4a37-85be-2afbfbafb285" providerId="ADAL" clId="{CACD7CEF-AF5A-4A9B-8F4E-81F333F5DACB}" dt="2025-06-04T07:45:12.042" v="1350" actId="20577"/>
          <ac:spMkLst>
            <pc:docMk/>
            <pc:sldMk cId="4221836859" sldId="270"/>
            <ac:spMk id="4" creationId="{6CAF638A-042A-E47D-463A-A533854B7CEC}"/>
          </ac:spMkLst>
        </pc:spChg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1869560481" sldId="281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2236083726" sldId="283"/>
        </pc:sldMkLst>
      </pc:sldChg>
      <pc:sldChg chg="del">
        <pc:chgData name="Krupičková Martina" userId="a4c8f2b4-913b-4a37-85be-2afbfbafb285" providerId="ADAL" clId="{CACD7CEF-AF5A-4A9B-8F4E-81F333F5DACB}" dt="2025-06-04T06:24:34.599" v="489" actId="2696"/>
        <pc:sldMkLst>
          <pc:docMk/>
          <pc:sldMk cId="2016610259" sldId="292"/>
        </pc:sldMkLst>
      </pc:sldChg>
      <pc:sldChg chg="del">
        <pc:chgData name="Krupičková Martina" userId="a4c8f2b4-913b-4a37-85be-2afbfbafb285" providerId="ADAL" clId="{CACD7CEF-AF5A-4A9B-8F4E-81F333F5DACB}" dt="2025-06-05T11:57:10.368" v="2578" actId="2696"/>
        <pc:sldMkLst>
          <pc:docMk/>
          <pc:sldMk cId="3427946355" sldId="293"/>
        </pc:sldMkLst>
      </pc:sldChg>
      <pc:sldChg chg="del">
        <pc:chgData name="Krupičková Martina" userId="a4c8f2b4-913b-4a37-85be-2afbfbafb285" providerId="ADAL" clId="{CACD7CEF-AF5A-4A9B-8F4E-81F333F5DACB}" dt="2025-06-05T11:57:13.620" v="2579" actId="2696"/>
        <pc:sldMkLst>
          <pc:docMk/>
          <pc:sldMk cId="3486851922" sldId="294"/>
        </pc:sldMkLst>
      </pc:sldChg>
      <pc:sldChg chg="del">
        <pc:chgData name="Krupičková Martina" userId="a4c8f2b4-913b-4a37-85be-2afbfbafb285" providerId="ADAL" clId="{CACD7CEF-AF5A-4A9B-8F4E-81F333F5DACB}" dt="2025-06-05T11:57:20.826" v="2580" actId="2696"/>
        <pc:sldMkLst>
          <pc:docMk/>
          <pc:sldMk cId="1130866374" sldId="295"/>
        </pc:sldMkLst>
      </pc:sldChg>
      <pc:sldChg chg="del">
        <pc:chgData name="Krupičková Martina" userId="a4c8f2b4-913b-4a37-85be-2afbfbafb285" providerId="ADAL" clId="{CACD7CEF-AF5A-4A9B-8F4E-81F333F5DACB}" dt="2025-06-05T11:57:25.966" v="2581" actId="2696"/>
        <pc:sldMkLst>
          <pc:docMk/>
          <pc:sldMk cId="1888884326" sldId="296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4279778" sldId="297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1544301276" sldId="298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1792941219" sldId="299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933326971" sldId="300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1386807367" sldId="301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33630104" sldId="302"/>
        </pc:sldMkLst>
      </pc:sldChg>
      <pc:sldChg chg="del">
        <pc:chgData name="Krupičková Martina" userId="a4c8f2b4-913b-4a37-85be-2afbfbafb285" providerId="ADAL" clId="{CACD7CEF-AF5A-4A9B-8F4E-81F333F5DACB}" dt="2025-06-04T06:24:58.250" v="490" actId="2696"/>
        <pc:sldMkLst>
          <pc:docMk/>
          <pc:sldMk cId="413332731" sldId="303"/>
        </pc:sldMkLst>
      </pc:sldChg>
      <pc:sldChg chg="del">
        <pc:chgData name="Krupičková Martina" userId="a4c8f2b4-913b-4a37-85be-2afbfbafb285" providerId="ADAL" clId="{CACD7CEF-AF5A-4A9B-8F4E-81F333F5DACB}" dt="2025-06-04T06:24:24.014" v="487" actId="2696"/>
        <pc:sldMkLst>
          <pc:docMk/>
          <pc:sldMk cId="2350264380" sldId="304"/>
        </pc:sldMkLst>
      </pc:sldChg>
      <pc:sldChg chg="del">
        <pc:chgData name="Krupičková Martina" userId="a4c8f2b4-913b-4a37-85be-2afbfbafb285" providerId="ADAL" clId="{CACD7CEF-AF5A-4A9B-8F4E-81F333F5DACB}" dt="2025-06-04T06:24:27.788" v="488" actId="2696"/>
        <pc:sldMkLst>
          <pc:docMk/>
          <pc:sldMk cId="3753856885" sldId="305"/>
        </pc:sldMkLst>
      </pc:sldChg>
      <pc:sldChg chg="addSp delSp modSp mod">
        <pc:chgData name="Krupičková Martina" userId="a4c8f2b4-913b-4a37-85be-2afbfbafb285" providerId="ADAL" clId="{CACD7CEF-AF5A-4A9B-8F4E-81F333F5DACB}" dt="2025-06-04T05:20:07.204" v="57" actId="1076"/>
        <pc:sldMkLst>
          <pc:docMk/>
          <pc:sldMk cId="2469843159" sldId="306"/>
        </pc:sldMkLst>
        <pc:spChg chg="add mod">
          <ac:chgData name="Krupičková Martina" userId="a4c8f2b4-913b-4a37-85be-2afbfbafb285" providerId="ADAL" clId="{CACD7CEF-AF5A-4A9B-8F4E-81F333F5DACB}" dt="2025-06-04T05:20:07.204" v="57" actId="1076"/>
          <ac:spMkLst>
            <pc:docMk/>
            <pc:sldMk cId="2469843159" sldId="306"/>
            <ac:spMk id="15" creationId="{414A1435-5EF1-D91A-9108-F622962B694A}"/>
          </ac:spMkLst>
        </pc:spChg>
        <pc:picChg chg="add mod">
          <ac:chgData name="Krupičková Martina" userId="a4c8f2b4-913b-4a37-85be-2afbfbafb285" providerId="ADAL" clId="{CACD7CEF-AF5A-4A9B-8F4E-81F333F5DACB}" dt="2025-06-04T05:16:32.738" v="45" actId="1076"/>
          <ac:picMkLst>
            <pc:docMk/>
            <pc:sldMk cId="2469843159" sldId="306"/>
            <ac:picMk id="3" creationId="{180F215B-7D31-BBEF-1BD0-2E0D9B59ACF8}"/>
          </ac:picMkLst>
        </pc:picChg>
        <pc:picChg chg="add mod">
          <ac:chgData name="Krupičková Martina" userId="a4c8f2b4-913b-4a37-85be-2afbfbafb285" providerId="ADAL" clId="{CACD7CEF-AF5A-4A9B-8F4E-81F333F5DACB}" dt="2025-06-04T05:16:55.057" v="49" actId="1076"/>
          <ac:picMkLst>
            <pc:docMk/>
            <pc:sldMk cId="2469843159" sldId="306"/>
            <ac:picMk id="17" creationId="{9EA220F8-BB34-ACC5-B3E3-35F775D5C2A2}"/>
          </ac:picMkLst>
        </pc:picChg>
        <pc:picChg chg="add mod">
          <ac:chgData name="Krupičková Martina" userId="a4c8f2b4-913b-4a37-85be-2afbfbafb285" providerId="ADAL" clId="{CACD7CEF-AF5A-4A9B-8F4E-81F333F5DACB}" dt="2025-06-04T05:19:26.448" v="52" actId="207"/>
          <ac:picMkLst>
            <pc:docMk/>
            <pc:sldMk cId="2469843159" sldId="306"/>
            <ac:picMk id="19" creationId="{92D0D9F0-6A5C-5F1B-C2D9-0B081A5974B1}"/>
          </ac:picMkLst>
        </pc:picChg>
        <pc:picChg chg="add mod">
          <ac:chgData name="Krupičková Martina" userId="a4c8f2b4-913b-4a37-85be-2afbfbafb285" providerId="ADAL" clId="{CACD7CEF-AF5A-4A9B-8F4E-81F333F5DACB}" dt="2025-06-04T05:19:53.584" v="56" actId="207"/>
          <ac:picMkLst>
            <pc:docMk/>
            <pc:sldMk cId="2469843159" sldId="306"/>
            <ac:picMk id="21" creationId="{EA97D374-B40F-FAA4-6D22-69E14DACDF21}"/>
          </ac:picMkLst>
        </pc:picChg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581811892" sldId="307"/>
        </pc:sldMkLst>
      </pc:sldChg>
      <pc:sldChg chg="del">
        <pc:chgData name="Krupičková Martina" userId="a4c8f2b4-913b-4a37-85be-2afbfbafb285" providerId="ADAL" clId="{CACD7CEF-AF5A-4A9B-8F4E-81F333F5DACB}" dt="2025-06-04T13:14:47.476" v="1653" actId="2696"/>
        <pc:sldMkLst>
          <pc:docMk/>
          <pc:sldMk cId="2697382246" sldId="308"/>
        </pc:sldMkLst>
      </pc:sldChg>
      <pc:sldChg chg="addSp delSp modSp del mod">
        <pc:chgData name="Krupičková Martina" userId="a4c8f2b4-913b-4a37-85be-2afbfbafb285" providerId="ADAL" clId="{CACD7CEF-AF5A-4A9B-8F4E-81F333F5DACB}" dt="2025-06-05T08:55:50.790" v="2097" actId="2696"/>
        <pc:sldMkLst>
          <pc:docMk/>
          <pc:sldMk cId="1598824609" sldId="309"/>
        </pc:sldMkLst>
      </pc:sldChg>
      <pc:sldChg chg="addSp delSp modSp new mod ord">
        <pc:chgData name="Krupičková Martina" userId="a4c8f2b4-913b-4a37-85be-2afbfbafb285" providerId="ADAL" clId="{CACD7CEF-AF5A-4A9B-8F4E-81F333F5DACB}" dt="2025-06-05T12:14:50.378" v="2727" actId="20577"/>
        <pc:sldMkLst>
          <pc:docMk/>
          <pc:sldMk cId="174997040" sldId="310"/>
        </pc:sldMkLst>
        <pc:spChg chg="add mod">
          <ac:chgData name="Krupičková Martina" userId="a4c8f2b4-913b-4a37-85be-2afbfbafb285" providerId="ADAL" clId="{CACD7CEF-AF5A-4A9B-8F4E-81F333F5DACB}" dt="2025-06-04T07:53:40.987" v="1374"/>
          <ac:spMkLst>
            <pc:docMk/>
            <pc:sldMk cId="174997040" sldId="310"/>
            <ac:spMk id="4" creationId="{37E21369-6947-7DCF-C972-56728352D9E3}"/>
          </ac:spMkLst>
        </pc:spChg>
        <pc:spChg chg="add mod">
          <ac:chgData name="Krupičková Martina" userId="a4c8f2b4-913b-4a37-85be-2afbfbafb285" providerId="ADAL" clId="{CACD7CEF-AF5A-4A9B-8F4E-81F333F5DACB}" dt="2025-06-05T12:14:50.378" v="2727" actId="20577"/>
          <ac:spMkLst>
            <pc:docMk/>
            <pc:sldMk cId="174997040" sldId="310"/>
            <ac:spMk id="9" creationId="{7E476E87-744B-AEE0-AFFB-D37A5D5B764C}"/>
          </ac:spMkLst>
        </pc:spChg>
        <pc:spChg chg="add mod ord">
          <ac:chgData name="Krupičková Martina" userId="a4c8f2b4-913b-4a37-85be-2afbfbafb285" providerId="ADAL" clId="{CACD7CEF-AF5A-4A9B-8F4E-81F333F5DACB}" dt="2025-06-04T07:53:51.208" v="1376" actId="167"/>
          <ac:spMkLst>
            <pc:docMk/>
            <pc:sldMk cId="174997040" sldId="310"/>
            <ac:spMk id="10" creationId="{43F05150-2197-799A-0498-7937A553C183}"/>
          </ac:spMkLst>
        </pc:spChg>
      </pc:sldChg>
      <pc:sldChg chg="modSp add mod">
        <pc:chgData name="Krupičková Martina" userId="a4c8f2b4-913b-4a37-85be-2afbfbafb285" providerId="ADAL" clId="{CACD7CEF-AF5A-4A9B-8F4E-81F333F5DACB}" dt="2025-06-04T07:50:18.800" v="1368" actId="20577"/>
        <pc:sldMkLst>
          <pc:docMk/>
          <pc:sldMk cId="4161263782" sldId="311"/>
        </pc:sldMkLst>
        <pc:spChg chg="mod">
          <ac:chgData name="Krupičková Martina" userId="a4c8f2b4-913b-4a37-85be-2afbfbafb285" providerId="ADAL" clId="{CACD7CEF-AF5A-4A9B-8F4E-81F333F5DACB}" dt="2025-06-04T07:50:18.800" v="1368" actId="20577"/>
          <ac:spMkLst>
            <pc:docMk/>
            <pc:sldMk cId="4161263782" sldId="311"/>
            <ac:spMk id="4" creationId="{D41EF045-4828-1FF7-BA79-7C6184FD5313}"/>
          </ac:spMkLst>
        </pc:spChg>
        <pc:picChg chg="mod">
          <ac:chgData name="Krupičková Martina" userId="a4c8f2b4-913b-4a37-85be-2afbfbafb285" providerId="ADAL" clId="{CACD7CEF-AF5A-4A9B-8F4E-81F333F5DACB}" dt="2025-06-04T05:48:19.166" v="98" actId="1076"/>
          <ac:picMkLst>
            <pc:docMk/>
            <pc:sldMk cId="4161263782" sldId="311"/>
            <ac:picMk id="6" creationId="{33AACA7A-1E2D-502C-236B-DA71CE090459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5T12:28:18.798" v="2820" actId="1076"/>
        <pc:sldMkLst>
          <pc:docMk/>
          <pc:sldMk cId="3345811184" sldId="312"/>
        </pc:sldMkLst>
        <pc:spChg chg="add mod">
          <ac:chgData name="Krupičková Martina" userId="a4c8f2b4-913b-4a37-85be-2afbfbafb285" providerId="ADAL" clId="{CACD7CEF-AF5A-4A9B-8F4E-81F333F5DACB}" dt="2025-06-05T12:25:22.198" v="2792" actId="255"/>
          <ac:spMkLst>
            <pc:docMk/>
            <pc:sldMk cId="3345811184" sldId="312"/>
            <ac:spMk id="2" creationId="{C9922524-E100-8101-D1AB-FF46981E2E10}"/>
          </ac:spMkLst>
        </pc:spChg>
        <pc:spChg chg="add mod">
          <ac:chgData name="Krupičková Martina" userId="a4c8f2b4-913b-4a37-85be-2afbfbafb285" providerId="ADAL" clId="{CACD7CEF-AF5A-4A9B-8F4E-81F333F5DACB}" dt="2025-06-05T12:24:34.360" v="2787" actId="20577"/>
          <ac:spMkLst>
            <pc:docMk/>
            <pc:sldMk cId="3345811184" sldId="312"/>
            <ac:spMk id="4" creationId="{45A2BAD1-F7D4-725C-02BC-B95AB6AE87DA}"/>
          </ac:spMkLst>
        </pc:spChg>
        <pc:spChg chg="add mod">
          <ac:chgData name="Krupičková Martina" userId="a4c8f2b4-913b-4a37-85be-2afbfbafb285" providerId="ADAL" clId="{CACD7CEF-AF5A-4A9B-8F4E-81F333F5DACB}" dt="2025-06-05T12:26:39.058" v="2809" actId="20577"/>
          <ac:spMkLst>
            <pc:docMk/>
            <pc:sldMk cId="3345811184" sldId="312"/>
            <ac:spMk id="5" creationId="{4AD70E40-8386-4870-0F32-FD4CEF631928}"/>
          </ac:spMkLst>
        </pc:spChg>
        <pc:spChg chg="mod">
          <ac:chgData name="Krupičková Martina" userId="a4c8f2b4-913b-4a37-85be-2afbfbafb285" providerId="ADAL" clId="{CACD7CEF-AF5A-4A9B-8F4E-81F333F5DACB}" dt="2025-06-05T12:28:18.798" v="2820" actId="1076"/>
          <ac:spMkLst>
            <pc:docMk/>
            <pc:sldMk cId="3345811184" sldId="312"/>
            <ac:spMk id="15" creationId="{7FEC5584-6F1C-9C92-7CED-A56BE415A9E6}"/>
          </ac:spMkLst>
        </pc:spChg>
        <pc:spChg chg="add mod">
          <ac:chgData name="Krupičková Martina" userId="a4c8f2b4-913b-4a37-85be-2afbfbafb285" providerId="ADAL" clId="{CACD7CEF-AF5A-4A9B-8F4E-81F333F5DACB}" dt="2025-06-05T12:25:33.062" v="2793" actId="1076"/>
          <ac:spMkLst>
            <pc:docMk/>
            <pc:sldMk cId="3345811184" sldId="312"/>
            <ac:spMk id="29" creationId="{551DE877-BAA7-CF02-5E47-E995E2471D74}"/>
          </ac:spMkLst>
        </pc:spChg>
        <pc:spChg chg="add mod">
          <ac:chgData name="Krupičková Martina" userId="a4c8f2b4-913b-4a37-85be-2afbfbafb285" providerId="ADAL" clId="{CACD7CEF-AF5A-4A9B-8F4E-81F333F5DACB}" dt="2025-06-05T12:24:52.170" v="2788" actId="1076"/>
          <ac:spMkLst>
            <pc:docMk/>
            <pc:sldMk cId="3345811184" sldId="312"/>
            <ac:spMk id="30" creationId="{37D8ABC2-00F8-0031-15A7-91584D45191C}"/>
          </ac:spMkLst>
        </pc:spChg>
        <pc:picChg chg="add mod">
          <ac:chgData name="Krupičková Martina" userId="a4c8f2b4-913b-4a37-85be-2afbfbafb285" providerId="ADAL" clId="{CACD7CEF-AF5A-4A9B-8F4E-81F333F5DACB}" dt="2025-06-05T12:25:06.578" v="2790" actId="14100"/>
          <ac:picMkLst>
            <pc:docMk/>
            <pc:sldMk cId="3345811184" sldId="312"/>
            <ac:picMk id="6" creationId="{9513EA82-E51F-CF69-40D6-39853284E6E3}"/>
          </ac:picMkLst>
        </pc:picChg>
        <pc:picChg chg="add mod ord">
          <ac:chgData name="Krupičková Martina" userId="a4c8f2b4-913b-4a37-85be-2afbfbafb285" providerId="ADAL" clId="{CACD7CEF-AF5A-4A9B-8F4E-81F333F5DACB}" dt="2025-06-05T12:27:46.402" v="2817" actId="1076"/>
          <ac:picMkLst>
            <pc:docMk/>
            <pc:sldMk cId="3345811184" sldId="312"/>
            <ac:picMk id="8" creationId="{B09634BF-B82B-A1B7-B0DA-98E6CB2EAB84}"/>
          </ac:picMkLst>
        </pc:picChg>
        <pc:picChg chg="add mod">
          <ac:chgData name="Krupičková Martina" userId="a4c8f2b4-913b-4a37-85be-2afbfbafb285" providerId="ADAL" clId="{CACD7CEF-AF5A-4A9B-8F4E-81F333F5DACB}" dt="2025-06-05T12:27:59.968" v="2819" actId="1076"/>
          <ac:picMkLst>
            <pc:docMk/>
            <pc:sldMk cId="3345811184" sldId="312"/>
            <ac:picMk id="10" creationId="{1F36B197-1A2D-FC39-1592-F4272C108360}"/>
          </ac:picMkLst>
        </pc:picChg>
        <pc:picChg chg="add mod ord">
          <ac:chgData name="Krupičková Martina" userId="a4c8f2b4-913b-4a37-85be-2afbfbafb285" providerId="ADAL" clId="{CACD7CEF-AF5A-4A9B-8F4E-81F333F5DACB}" dt="2025-06-05T12:25:14.827" v="2791" actId="1076"/>
          <ac:picMkLst>
            <pc:docMk/>
            <pc:sldMk cId="3345811184" sldId="312"/>
            <ac:picMk id="12" creationId="{A8AFFC63-2BBF-515C-704D-9876906CAFD6}"/>
          </ac:picMkLst>
        </pc:picChg>
        <pc:picChg chg="add mod">
          <ac:chgData name="Krupičková Martina" userId="a4c8f2b4-913b-4a37-85be-2afbfbafb285" providerId="ADAL" clId="{CACD7CEF-AF5A-4A9B-8F4E-81F333F5DACB}" dt="2025-06-05T12:27:32.282" v="2815" actId="1076"/>
          <ac:picMkLst>
            <pc:docMk/>
            <pc:sldMk cId="3345811184" sldId="312"/>
            <ac:picMk id="14" creationId="{10D1D932-678E-12D6-F9BE-CFD8312BDA42}"/>
          </ac:picMkLst>
        </pc:picChg>
        <pc:picChg chg="add mod">
          <ac:chgData name="Krupičková Martina" userId="a4c8f2b4-913b-4a37-85be-2afbfbafb285" providerId="ADAL" clId="{CACD7CEF-AF5A-4A9B-8F4E-81F333F5DACB}" dt="2025-06-05T12:27:38.414" v="2816" actId="1076"/>
          <ac:picMkLst>
            <pc:docMk/>
            <pc:sldMk cId="3345811184" sldId="312"/>
            <ac:picMk id="24" creationId="{498C7BFD-ACD4-C9BD-43B9-C15D9ED6FD16}"/>
          </ac:picMkLst>
        </pc:picChg>
      </pc:sldChg>
      <pc:sldChg chg="addSp delSp modSp new mod">
        <pc:chgData name="Krupičková Martina" userId="a4c8f2b4-913b-4a37-85be-2afbfbafb285" providerId="ADAL" clId="{CACD7CEF-AF5A-4A9B-8F4E-81F333F5DACB}" dt="2025-06-04T09:13:41.935" v="1437" actId="1076"/>
        <pc:sldMkLst>
          <pc:docMk/>
          <pc:sldMk cId="1503096705" sldId="313"/>
        </pc:sldMkLst>
        <pc:spChg chg="add mod">
          <ac:chgData name="Krupičková Martina" userId="a4c8f2b4-913b-4a37-85be-2afbfbafb285" providerId="ADAL" clId="{CACD7CEF-AF5A-4A9B-8F4E-81F333F5DACB}" dt="2025-06-04T09:13:41.935" v="1437" actId="1076"/>
          <ac:spMkLst>
            <pc:docMk/>
            <pc:sldMk cId="1503096705" sldId="313"/>
            <ac:spMk id="14" creationId="{AD2DAF49-0BF1-0749-641C-85A1F1D8B2D8}"/>
          </ac:spMkLst>
        </pc:spChg>
        <pc:picChg chg="add">
          <ac:chgData name="Krupičková Martina" userId="a4c8f2b4-913b-4a37-85be-2afbfbafb285" providerId="ADAL" clId="{CACD7CEF-AF5A-4A9B-8F4E-81F333F5DACB}" dt="2025-06-04T08:55:00.013" v="1406" actId="22"/>
          <ac:picMkLst>
            <pc:docMk/>
            <pc:sldMk cId="1503096705" sldId="313"/>
            <ac:picMk id="13" creationId="{F6473BDA-5AA5-8E4F-4CDC-71C7B69A529F}"/>
          </ac:picMkLst>
        </pc:picChg>
      </pc:sldChg>
      <pc:sldChg chg="addSp delSp modSp add mod setBg">
        <pc:chgData name="Krupičková Martina" userId="a4c8f2b4-913b-4a37-85be-2afbfbafb285" providerId="ADAL" clId="{CACD7CEF-AF5A-4A9B-8F4E-81F333F5DACB}" dt="2025-06-04T06:51:54.911" v="800" actId="1076"/>
        <pc:sldMkLst>
          <pc:docMk/>
          <pc:sldMk cId="973699677" sldId="314"/>
        </pc:sldMkLst>
        <pc:spChg chg="mod">
          <ac:chgData name="Krupičková Martina" userId="a4c8f2b4-913b-4a37-85be-2afbfbafb285" providerId="ADAL" clId="{CACD7CEF-AF5A-4A9B-8F4E-81F333F5DACB}" dt="2025-06-04T06:46:55.667" v="781" actId="26606"/>
          <ac:spMkLst>
            <pc:docMk/>
            <pc:sldMk cId="973699677" sldId="314"/>
            <ac:spMk id="4" creationId="{108EE179-D9B0-B14F-317A-70C4E4289E4B}"/>
          </ac:spMkLst>
        </pc:spChg>
        <pc:spChg chg="mod">
          <ac:chgData name="Krupičková Martina" userId="a4c8f2b4-913b-4a37-85be-2afbfbafb285" providerId="ADAL" clId="{CACD7CEF-AF5A-4A9B-8F4E-81F333F5DACB}" dt="2025-06-04T06:46:55.667" v="781" actId="26606"/>
          <ac:spMkLst>
            <pc:docMk/>
            <pc:sldMk cId="973699677" sldId="314"/>
            <ac:spMk id="5" creationId="{5261A876-8947-8BDF-2F57-52B30ED1EF35}"/>
          </ac:spMkLst>
        </pc:spChg>
        <pc:picChg chg="add mod">
          <ac:chgData name="Krupičková Martina" userId="a4c8f2b4-913b-4a37-85be-2afbfbafb285" providerId="ADAL" clId="{CACD7CEF-AF5A-4A9B-8F4E-81F333F5DACB}" dt="2025-06-04T06:51:54.911" v="800" actId="1076"/>
          <ac:picMkLst>
            <pc:docMk/>
            <pc:sldMk cId="973699677" sldId="314"/>
            <ac:picMk id="24" creationId="{2D9D8505-301B-00BB-DF67-14BCB1C878E8}"/>
          </ac:picMkLst>
        </pc:picChg>
      </pc:sldChg>
      <pc:sldChg chg="addSp delSp modSp add mod ord">
        <pc:chgData name="Krupičková Martina" userId="a4c8f2b4-913b-4a37-85be-2afbfbafb285" providerId="ADAL" clId="{CACD7CEF-AF5A-4A9B-8F4E-81F333F5DACB}" dt="2025-06-05T11:56:00.760" v="2577" actId="1076"/>
        <pc:sldMkLst>
          <pc:docMk/>
          <pc:sldMk cId="192554216" sldId="315"/>
        </pc:sldMkLst>
        <pc:spChg chg="mod">
          <ac:chgData name="Krupičková Martina" userId="a4c8f2b4-913b-4a37-85be-2afbfbafb285" providerId="ADAL" clId="{CACD7CEF-AF5A-4A9B-8F4E-81F333F5DACB}" dt="2025-06-05T11:55:27.020" v="2573" actId="20577"/>
          <ac:spMkLst>
            <pc:docMk/>
            <pc:sldMk cId="192554216" sldId="315"/>
            <ac:spMk id="4" creationId="{21382355-51AA-DEFA-B4A8-1C37E60B0BCC}"/>
          </ac:spMkLst>
        </pc:spChg>
        <pc:spChg chg="add mod">
          <ac:chgData name="Krupičková Martina" userId="a4c8f2b4-913b-4a37-85be-2afbfbafb285" providerId="ADAL" clId="{CACD7CEF-AF5A-4A9B-8F4E-81F333F5DACB}" dt="2025-06-05T11:56:00.760" v="2577" actId="1076"/>
          <ac:spMkLst>
            <pc:docMk/>
            <pc:sldMk cId="192554216" sldId="315"/>
            <ac:spMk id="12" creationId="{8C4BD01C-438C-3397-B561-16A6AC034008}"/>
          </ac:spMkLst>
        </pc:spChg>
        <pc:spChg chg="add mod">
          <ac:chgData name="Krupičková Martina" userId="a4c8f2b4-913b-4a37-85be-2afbfbafb285" providerId="ADAL" clId="{CACD7CEF-AF5A-4A9B-8F4E-81F333F5DACB}" dt="2025-06-05T11:56:00.760" v="2577" actId="1076"/>
          <ac:spMkLst>
            <pc:docMk/>
            <pc:sldMk cId="192554216" sldId="315"/>
            <ac:spMk id="13" creationId="{F15A4829-5A4A-2278-94B6-FB26C653DF6C}"/>
          </ac:spMkLst>
        </pc:spChg>
        <pc:picChg chg="add mod">
          <ac:chgData name="Krupičková Martina" userId="a4c8f2b4-913b-4a37-85be-2afbfbafb285" providerId="ADAL" clId="{CACD7CEF-AF5A-4A9B-8F4E-81F333F5DACB}" dt="2025-06-05T11:56:00.760" v="2577" actId="1076"/>
          <ac:picMkLst>
            <pc:docMk/>
            <pc:sldMk cId="192554216" sldId="315"/>
            <ac:picMk id="9" creationId="{05798E8E-73B3-B81C-DEBC-275F7B3E7629}"/>
          </ac:picMkLst>
        </pc:picChg>
        <pc:picChg chg="add mod">
          <ac:chgData name="Krupičková Martina" userId="a4c8f2b4-913b-4a37-85be-2afbfbafb285" providerId="ADAL" clId="{CACD7CEF-AF5A-4A9B-8F4E-81F333F5DACB}" dt="2025-06-05T11:56:00.760" v="2577" actId="1076"/>
          <ac:picMkLst>
            <pc:docMk/>
            <pc:sldMk cId="192554216" sldId="315"/>
            <ac:picMk id="11" creationId="{A20B4A90-833D-6ED2-8AAF-A2A94A24D344}"/>
          </ac:picMkLst>
        </pc:picChg>
      </pc:sldChg>
      <pc:sldChg chg="new del ord">
        <pc:chgData name="Krupičková Martina" userId="a4c8f2b4-913b-4a37-85be-2afbfbafb285" providerId="ADAL" clId="{CACD7CEF-AF5A-4A9B-8F4E-81F333F5DACB}" dt="2025-06-04T07:22:15.476" v="825" actId="2696"/>
        <pc:sldMkLst>
          <pc:docMk/>
          <pc:sldMk cId="3007708306" sldId="316"/>
        </pc:sldMkLst>
      </pc:sldChg>
      <pc:sldChg chg="addSp delSp modSp add mod ord">
        <pc:chgData name="Krupičková Martina" userId="a4c8f2b4-913b-4a37-85be-2afbfbafb285" providerId="ADAL" clId="{CACD7CEF-AF5A-4A9B-8F4E-81F333F5DACB}" dt="2025-06-04T08:04:05.920" v="1396" actId="1076"/>
        <pc:sldMkLst>
          <pc:docMk/>
          <pc:sldMk cId="2231084089" sldId="317"/>
        </pc:sldMkLst>
        <pc:spChg chg="mod">
          <ac:chgData name="Krupičková Martina" userId="a4c8f2b4-913b-4a37-85be-2afbfbafb285" providerId="ADAL" clId="{CACD7CEF-AF5A-4A9B-8F4E-81F333F5DACB}" dt="2025-06-04T08:04:05.920" v="1396" actId="1076"/>
          <ac:spMkLst>
            <pc:docMk/>
            <pc:sldMk cId="2231084089" sldId="317"/>
            <ac:spMk id="4" creationId="{A82EE297-7409-F657-0518-B6D106D068AF}"/>
          </ac:spMkLst>
        </pc:spChg>
      </pc:sldChg>
      <pc:sldChg chg="add">
        <pc:chgData name="Krupičková Martina" userId="a4c8f2b4-913b-4a37-85be-2afbfbafb285" providerId="ADAL" clId="{CACD7CEF-AF5A-4A9B-8F4E-81F333F5DACB}" dt="2025-06-04T07:53:12.212" v="1369" actId="2890"/>
        <pc:sldMkLst>
          <pc:docMk/>
          <pc:sldMk cId="1940245761" sldId="318"/>
        </pc:sldMkLst>
      </pc:sldChg>
      <pc:sldChg chg="add">
        <pc:chgData name="Krupičková Martina" userId="a4c8f2b4-913b-4a37-85be-2afbfbafb285" providerId="ADAL" clId="{CACD7CEF-AF5A-4A9B-8F4E-81F333F5DACB}" dt="2025-06-04T08:00:42.966" v="1388" actId="2890"/>
        <pc:sldMkLst>
          <pc:docMk/>
          <pc:sldMk cId="3432971243" sldId="319"/>
        </pc:sldMkLst>
      </pc:sldChg>
      <pc:sldChg chg="addSp delSp modSp add mod ord setBg">
        <pc:chgData name="Krupičková Martina" userId="a4c8f2b4-913b-4a37-85be-2afbfbafb285" providerId="ADAL" clId="{CACD7CEF-AF5A-4A9B-8F4E-81F333F5DACB}" dt="2025-06-04T10:50:32.949" v="1652" actId="1076"/>
        <pc:sldMkLst>
          <pc:docMk/>
          <pc:sldMk cId="2184911336" sldId="320"/>
        </pc:sldMkLst>
        <pc:spChg chg="add mod">
          <ac:chgData name="Krupičková Martina" userId="a4c8f2b4-913b-4a37-85be-2afbfbafb285" providerId="ADAL" clId="{CACD7CEF-AF5A-4A9B-8F4E-81F333F5DACB}" dt="2025-06-04T10:46:42.368" v="1640" actId="20577"/>
          <ac:spMkLst>
            <pc:docMk/>
            <pc:sldMk cId="2184911336" sldId="320"/>
            <ac:spMk id="8" creationId="{8769A0E4-055F-A63C-0A7B-B7E440B08C78}"/>
          </ac:spMkLst>
        </pc:spChg>
        <pc:picChg chg="add mod">
          <ac:chgData name="Krupičková Martina" userId="a4c8f2b4-913b-4a37-85be-2afbfbafb285" providerId="ADAL" clId="{CACD7CEF-AF5A-4A9B-8F4E-81F333F5DACB}" dt="2025-06-04T10:50:32.949" v="1652" actId="1076"/>
          <ac:picMkLst>
            <pc:docMk/>
            <pc:sldMk cId="2184911336" sldId="320"/>
            <ac:picMk id="3" creationId="{8C203A4D-3D90-8257-A6F8-087797673785}"/>
          </ac:picMkLst>
        </pc:picChg>
        <pc:picChg chg="add mod">
          <ac:chgData name="Krupičková Martina" userId="a4c8f2b4-913b-4a37-85be-2afbfbafb285" providerId="ADAL" clId="{CACD7CEF-AF5A-4A9B-8F4E-81F333F5DACB}" dt="2025-06-04T10:47:25" v="1646" actId="1076"/>
          <ac:picMkLst>
            <pc:docMk/>
            <pc:sldMk cId="2184911336" sldId="320"/>
            <ac:picMk id="7" creationId="{FC0275DD-47A4-C1ED-3DCA-2F1CE7C464F4}"/>
          </ac:picMkLst>
        </pc:picChg>
        <pc:picChg chg="add mod">
          <ac:chgData name="Krupičková Martina" userId="a4c8f2b4-913b-4a37-85be-2afbfbafb285" providerId="ADAL" clId="{CACD7CEF-AF5A-4A9B-8F4E-81F333F5DACB}" dt="2025-06-04T10:50:29.771" v="1651" actId="1076"/>
          <ac:picMkLst>
            <pc:docMk/>
            <pc:sldMk cId="2184911336" sldId="320"/>
            <ac:picMk id="13" creationId="{0D7C679D-957D-F9A1-BE20-E73818813F69}"/>
          </ac:picMkLst>
        </pc:picChg>
      </pc:sldChg>
      <pc:sldChg chg="delSp modSp add mod">
        <pc:chgData name="Krupičková Martina" userId="a4c8f2b4-913b-4a37-85be-2afbfbafb285" providerId="ADAL" clId="{CACD7CEF-AF5A-4A9B-8F4E-81F333F5DACB}" dt="2025-06-05T08:50:01.664" v="2004" actId="1076"/>
        <pc:sldMkLst>
          <pc:docMk/>
          <pc:sldMk cId="595191500" sldId="321"/>
        </pc:sldMkLst>
        <pc:picChg chg="mod">
          <ac:chgData name="Krupičková Martina" userId="a4c8f2b4-913b-4a37-85be-2afbfbafb285" providerId="ADAL" clId="{CACD7CEF-AF5A-4A9B-8F4E-81F333F5DACB}" dt="2025-06-05T08:50:01.664" v="2004" actId="1076"/>
          <ac:picMkLst>
            <pc:docMk/>
            <pc:sldMk cId="595191500" sldId="321"/>
            <ac:picMk id="13" creationId="{7F9350C8-09A6-0B4F-0C8A-BAD6F922BA1A}"/>
          </ac:picMkLst>
        </pc:picChg>
      </pc:sldChg>
      <pc:sldChg chg="new del">
        <pc:chgData name="Krupičková Martina" userId="a4c8f2b4-913b-4a37-85be-2afbfbafb285" providerId="ADAL" clId="{CACD7CEF-AF5A-4A9B-8F4E-81F333F5DACB}" dt="2025-06-04T13:18:26.786" v="1656" actId="2696"/>
        <pc:sldMkLst>
          <pc:docMk/>
          <pc:sldMk cId="4054878371" sldId="322"/>
        </pc:sldMkLst>
      </pc:sldChg>
      <pc:sldChg chg="addSp modSp add mod">
        <pc:chgData name="Krupičková Martina" userId="a4c8f2b4-913b-4a37-85be-2afbfbafb285" providerId="ADAL" clId="{CACD7CEF-AF5A-4A9B-8F4E-81F333F5DACB}" dt="2025-06-05T12:38:35.096" v="2846" actId="20577"/>
        <pc:sldMkLst>
          <pc:docMk/>
          <pc:sldMk cId="4270471913" sldId="323"/>
        </pc:sldMkLst>
        <pc:spChg chg="mod">
          <ac:chgData name="Krupičková Martina" userId="a4c8f2b4-913b-4a37-85be-2afbfbafb285" providerId="ADAL" clId="{CACD7CEF-AF5A-4A9B-8F4E-81F333F5DACB}" dt="2025-06-05T12:38:35.096" v="2846" actId="20577"/>
          <ac:spMkLst>
            <pc:docMk/>
            <pc:sldMk cId="4270471913" sldId="323"/>
            <ac:spMk id="3" creationId="{17C3D97D-1D3E-BCD7-668D-955AB16C7CFC}"/>
          </ac:spMkLst>
        </pc:spChg>
        <pc:spChg chg="mod">
          <ac:chgData name="Krupičková Martina" userId="a4c8f2b4-913b-4a37-85be-2afbfbafb285" providerId="ADAL" clId="{CACD7CEF-AF5A-4A9B-8F4E-81F333F5DACB}" dt="2025-06-04T13:21:21.254" v="1665" actId="1076"/>
          <ac:spMkLst>
            <pc:docMk/>
            <pc:sldMk cId="4270471913" sldId="323"/>
            <ac:spMk id="4" creationId="{A1B4C4CD-BEF0-3349-24F6-9CCE3CF2A70A}"/>
          </ac:spMkLst>
        </pc:spChg>
        <pc:spChg chg="mod">
          <ac:chgData name="Krupičková Martina" userId="a4c8f2b4-913b-4a37-85be-2afbfbafb285" providerId="ADAL" clId="{CACD7CEF-AF5A-4A9B-8F4E-81F333F5DACB}" dt="2025-06-05T12:37:30.263" v="2834" actId="1076"/>
          <ac:spMkLst>
            <pc:docMk/>
            <pc:sldMk cId="4270471913" sldId="323"/>
            <ac:spMk id="5" creationId="{886DCE09-973E-1E7B-FDE9-FFEA0F1E5728}"/>
          </ac:spMkLst>
        </pc:spChg>
        <pc:picChg chg="add mod">
          <ac:chgData name="Krupičková Martina" userId="a4c8f2b4-913b-4a37-85be-2afbfbafb285" providerId="ADAL" clId="{CACD7CEF-AF5A-4A9B-8F4E-81F333F5DACB}" dt="2025-06-04T13:23:58.811" v="1735" actId="1076"/>
          <ac:picMkLst>
            <pc:docMk/>
            <pc:sldMk cId="4270471913" sldId="323"/>
            <ac:picMk id="6" creationId="{27B114F4-A02B-9E09-54D6-7AC38F428B5B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9T06:35:18.708" v="2909" actId="14100"/>
        <pc:sldMkLst>
          <pc:docMk/>
          <pc:sldMk cId="1168433056" sldId="324"/>
        </pc:sldMkLst>
        <pc:spChg chg="mod">
          <ac:chgData name="Krupičková Martina" userId="a4c8f2b4-913b-4a37-85be-2afbfbafb285" providerId="ADAL" clId="{CACD7CEF-AF5A-4A9B-8F4E-81F333F5DACB}" dt="2025-06-05T12:01:00.542" v="2624" actId="20577"/>
          <ac:spMkLst>
            <pc:docMk/>
            <pc:sldMk cId="1168433056" sldId="324"/>
            <ac:spMk id="3" creationId="{20A99EC4-63FC-F0F8-B168-BB222E763DC1}"/>
          </ac:spMkLst>
        </pc:spChg>
        <pc:spChg chg="mod">
          <ac:chgData name="Krupičková Martina" userId="a4c8f2b4-913b-4a37-85be-2afbfbafb285" providerId="ADAL" clId="{CACD7CEF-AF5A-4A9B-8F4E-81F333F5DACB}" dt="2025-06-04T13:26:40.037" v="1759"/>
          <ac:spMkLst>
            <pc:docMk/>
            <pc:sldMk cId="1168433056" sldId="324"/>
            <ac:spMk id="5" creationId="{992DC56E-D3B0-D129-F674-5F3B7A8200C9}"/>
          </ac:spMkLst>
        </pc:spChg>
        <pc:spChg chg="add mod ord">
          <ac:chgData name="Krupičková Martina" userId="a4c8f2b4-913b-4a37-85be-2afbfbafb285" providerId="ADAL" clId="{CACD7CEF-AF5A-4A9B-8F4E-81F333F5DACB}" dt="2025-06-04T13:48:04.409" v="1802" actId="167"/>
          <ac:spMkLst>
            <pc:docMk/>
            <pc:sldMk cId="1168433056" sldId="324"/>
            <ac:spMk id="10" creationId="{8BDE0DDF-B2B7-E23E-FBBE-881511CEE403}"/>
          </ac:spMkLst>
        </pc:spChg>
        <pc:picChg chg="add mod">
          <ac:chgData name="Krupičková Martina" userId="a4c8f2b4-913b-4a37-85be-2afbfbafb285" providerId="ADAL" clId="{CACD7CEF-AF5A-4A9B-8F4E-81F333F5DACB}" dt="2025-06-09T06:35:18.708" v="2909" actId="14100"/>
          <ac:picMkLst>
            <pc:docMk/>
            <pc:sldMk cId="1168433056" sldId="324"/>
            <ac:picMk id="4" creationId="{84AB6D3F-1A6C-6E0A-5394-E55426647ED3}"/>
          </ac:picMkLst>
        </pc:picChg>
        <pc:picChg chg="add del mod">
          <ac:chgData name="Krupičková Martina" userId="a4c8f2b4-913b-4a37-85be-2afbfbafb285" providerId="ADAL" clId="{CACD7CEF-AF5A-4A9B-8F4E-81F333F5DACB}" dt="2025-06-09T06:35:07.989" v="2905" actId="478"/>
          <ac:picMkLst>
            <pc:docMk/>
            <pc:sldMk cId="1168433056" sldId="324"/>
            <ac:picMk id="9" creationId="{A5314529-F8FA-3388-B3D7-B76451156A9B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5T12:29:11.701" v="2824" actId="1076"/>
        <pc:sldMkLst>
          <pc:docMk/>
          <pc:sldMk cId="1281553040" sldId="325"/>
        </pc:sldMkLst>
        <pc:spChg chg="mod">
          <ac:chgData name="Krupičková Martina" userId="a4c8f2b4-913b-4a37-85be-2afbfbafb285" providerId="ADAL" clId="{CACD7CEF-AF5A-4A9B-8F4E-81F333F5DACB}" dt="2025-06-05T06:09:45.895" v="1908" actId="6549"/>
          <ac:spMkLst>
            <pc:docMk/>
            <pc:sldMk cId="1281553040" sldId="325"/>
            <ac:spMk id="5" creationId="{0AC2BBB3-937D-DA4D-F933-042192B05A76}"/>
          </ac:spMkLst>
        </pc:spChg>
        <pc:spChg chg="mod">
          <ac:chgData name="Krupičková Martina" userId="a4c8f2b4-913b-4a37-85be-2afbfbafb285" providerId="ADAL" clId="{CACD7CEF-AF5A-4A9B-8F4E-81F333F5DACB}" dt="2025-06-05T06:18:26.175" v="1976" actId="1076"/>
          <ac:spMkLst>
            <pc:docMk/>
            <pc:sldMk cId="1281553040" sldId="325"/>
            <ac:spMk id="6" creationId="{E672447E-DFB4-E850-ABEE-D280B023302F}"/>
          </ac:spMkLst>
        </pc:spChg>
        <pc:spChg chg="add mod">
          <ac:chgData name="Krupičková Martina" userId="a4c8f2b4-913b-4a37-85be-2afbfbafb285" providerId="ADAL" clId="{CACD7CEF-AF5A-4A9B-8F4E-81F333F5DACB}" dt="2025-06-05T06:18:47.347" v="1993" actId="20577"/>
          <ac:spMkLst>
            <pc:docMk/>
            <pc:sldMk cId="1281553040" sldId="325"/>
            <ac:spMk id="7" creationId="{BD7B367C-3520-B0D1-16D8-38AF8BA59CDB}"/>
          </ac:spMkLst>
        </pc:spChg>
        <pc:picChg chg="add mod">
          <ac:chgData name="Krupičková Martina" userId="a4c8f2b4-913b-4a37-85be-2afbfbafb285" providerId="ADAL" clId="{CACD7CEF-AF5A-4A9B-8F4E-81F333F5DACB}" dt="2025-06-05T06:11:36.209" v="1918" actId="1076"/>
          <ac:picMkLst>
            <pc:docMk/>
            <pc:sldMk cId="1281553040" sldId="325"/>
            <ac:picMk id="3" creationId="{D0EE37EB-6429-DAE2-DC44-37C0B37A95C5}"/>
          </ac:picMkLst>
        </pc:picChg>
        <pc:picChg chg="add mod">
          <ac:chgData name="Krupičková Martina" userId="a4c8f2b4-913b-4a37-85be-2afbfbafb285" providerId="ADAL" clId="{CACD7CEF-AF5A-4A9B-8F4E-81F333F5DACB}" dt="2025-06-05T12:28:53.647" v="2821" actId="1076"/>
          <ac:picMkLst>
            <pc:docMk/>
            <pc:sldMk cId="1281553040" sldId="325"/>
            <ac:picMk id="9" creationId="{70C7C8B9-C190-0529-A3A6-7B9EC97035A3}"/>
          </ac:picMkLst>
        </pc:picChg>
        <pc:picChg chg="add mod">
          <ac:chgData name="Krupičková Martina" userId="a4c8f2b4-913b-4a37-85be-2afbfbafb285" providerId="ADAL" clId="{CACD7CEF-AF5A-4A9B-8F4E-81F333F5DACB}" dt="2025-06-05T12:29:02.530" v="2823" actId="14100"/>
          <ac:picMkLst>
            <pc:docMk/>
            <pc:sldMk cId="1281553040" sldId="325"/>
            <ac:picMk id="12" creationId="{BC898163-8632-4BF7-596F-1A5C96FE0E03}"/>
          </ac:picMkLst>
        </pc:picChg>
        <pc:picChg chg="mod">
          <ac:chgData name="Krupičková Martina" userId="a4c8f2b4-913b-4a37-85be-2afbfbafb285" providerId="ADAL" clId="{CACD7CEF-AF5A-4A9B-8F4E-81F333F5DACB}" dt="2025-06-05T06:09:54.439" v="1909" actId="1076"/>
          <ac:picMkLst>
            <pc:docMk/>
            <pc:sldMk cId="1281553040" sldId="325"/>
            <ac:picMk id="14" creationId="{8ECFA877-C3E5-9DD9-4917-CB4AC70E049F}"/>
          </ac:picMkLst>
        </pc:picChg>
        <pc:picChg chg="add mod">
          <ac:chgData name="Krupičková Martina" userId="a4c8f2b4-913b-4a37-85be-2afbfbafb285" providerId="ADAL" clId="{CACD7CEF-AF5A-4A9B-8F4E-81F333F5DACB}" dt="2025-06-05T12:29:11.701" v="2824" actId="1076"/>
          <ac:picMkLst>
            <pc:docMk/>
            <pc:sldMk cId="1281553040" sldId="325"/>
            <ac:picMk id="17" creationId="{10098B96-EDAB-9801-FFF9-D5600CFF4B41}"/>
          </ac:picMkLst>
        </pc:picChg>
      </pc:sldChg>
      <pc:sldChg chg="addSp delSp modSp add mod ord">
        <pc:chgData name="Krupičková Martina" userId="a4c8f2b4-913b-4a37-85be-2afbfbafb285" providerId="ADAL" clId="{CACD7CEF-AF5A-4A9B-8F4E-81F333F5DACB}" dt="2025-06-05T11:54:24.098" v="2564" actId="20577"/>
        <pc:sldMkLst>
          <pc:docMk/>
          <pc:sldMk cId="150249048" sldId="326"/>
        </pc:sldMkLst>
        <pc:spChg chg="add mod">
          <ac:chgData name="Krupičková Martina" userId="a4c8f2b4-913b-4a37-85be-2afbfbafb285" providerId="ADAL" clId="{CACD7CEF-AF5A-4A9B-8F4E-81F333F5DACB}" dt="2025-06-05T11:52:14.067" v="2525" actId="14100"/>
          <ac:spMkLst>
            <pc:docMk/>
            <pc:sldMk cId="150249048" sldId="326"/>
            <ac:spMk id="2" creationId="{9B3AA7D7-BA08-7F01-80AB-EDF722DF5AD8}"/>
          </ac:spMkLst>
        </pc:spChg>
        <pc:spChg chg="mod">
          <ac:chgData name="Krupičková Martina" userId="a4c8f2b4-913b-4a37-85be-2afbfbafb285" providerId="ADAL" clId="{CACD7CEF-AF5A-4A9B-8F4E-81F333F5DACB}" dt="2025-06-05T08:55:43.519" v="2096"/>
          <ac:spMkLst>
            <pc:docMk/>
            <pc:sldMk cId="150249048" sldId="326"/>
            <ac:spMk id="4" creationId="{E40168C0-AD47-3471-D96F-9C78EFC4FC00}"/>
          </ac:spMkLst>
        </pc:spChg>
        <pc:spChg chg="mod">
          <ac:chgData name="Krupičková Martina" userId="a4c8f2b4-913b-4a37-85be-2afbfbafb285" providerId="ADAL" clId="{CACD7CEF-AF5A-4A9B-8F4E-81F333F5DACB}" dt="2025-06-05T11:54:24.098" v="2564" actId="20577"/>
          <ac:spMkLst>
            <pc:docMk/>
            <pc:sldMk cId="150249048" sldId="326"/>
            <ac:spMk id="9" creationId="{3354A59E-1E55-1FA8-AACE-2A0AF28E9C57}"/>
          </ac:spMkLst>
        </pc:spChg>
        <pc:picChg chg="add mod">
          <ac:chgData name="Krupičková Martina" userId="a4c8f2b4-913b-4a37-85be-2afbfbafb285" providerId="ADAL" clId="{CACD7CEF-AF5A-4A9B-8F4E-81F333F5DACB}" dt="2025-06-05T11:53:46.411" v="2530" actId="208"/>
          <ac:picMkLst>
            <pc:docMk/>
            <pc:sldMk cId="150249048" sldId="326"/>
            <ac:picMk id="6" creationId="{46B14BB1-CBD7-97C7-1F3C-71678FBB33C2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5T12:00:21.970" v="2614" actId="1076"/>
        <pc:sldMkLst>
          <pc:docMk/>
          <pc:sldMk cId="3146461045" sldId="327"/>
        </pc:sldMkLst>
        <pc:spChg chg="mod">
          <ac:chgData name="Krupičková Martina" userId="a4c8f2b4-913b-4a37-85be-2afbfbafb285" providerId="ADAL" clId="{CACD7CEF-AF5A-4A9B-8F4E-81F333F5DACB}" dt="2025-06-05T11:59:50.337" v="2611" actId="20577"/>
          <ac:spMkLst>
            <pc:docMk/>
            <pc:sldMk cId="3146461045" sldId="327"/>
            <ac:spMk id="8" creationId="{48899AB6-8251-E52F-29C9-341571B06616}"/>
          </ac:spMkLst>
        </pc:spChg>
        <pc:picChg chg="add mod">
          <ac:chgData name="Krupičková Martina" userId="a4c8f2b4-913b-4a37-85be-2afbfbafb285" providerId="ADAL" clId="{CACD7CEF-AF5A-4A9B-8F4E-81F333F5DACB}" dt="2025-06-05T12:00:21.970" v="2614" actId="1076"/>
          <ac:picMkLst>
            <pc:docMk/>
            <pc:sldMk cId="3146461045" sldId="327"/>
            <ac:picMk id="4" creationId="{A8F1C7AF-1620-0CE7-B0A4-395C13D38372}"/>
          </ac:picMkLst>
        </pc:picChg>
      </pc:sldChg>
      <pc:sldChg chg="addSp delSp modSp new mod">
        <pc:chgData name="Krupičková Martina" userId="a4c8f2b4-913b-4a37-85be-2afbfbafb285" providerId="ADAL" clId="{CACD7CEF-AF5A-4A9B-8F4E-81F333F5DACB}" dt="2025-06-05T12:18:28.542" v="2745" actId="12"/>
        <pc:sldMkLst>
          <pc:docMk/>
          <pc:sldMk cId="704962584" sldId="328"/>
        </pc:sldMkLst>
        <pc:spChg chg="add mod">
          <ac:chgData name="Krupičková Martina" userId="a4c8f2b4-913b-4a37-85be-2afbfbafb285" providerId="ADAL" clId="{CACD7CEF-AF5A-4A9B-8F4E-81F333F5DACB}" dt="2025-06-05T12:18:28.542" v="2745" actId="12"/>
          <ac:spMkLst>
            <pc:docMk/>
            <pc:sldMk cId="704962584" sldId="328"/>
            <ac:spMk id="4" creationId="{FEA3D1BA-C03C-4C7F-634F-01801A74D2C2}"/>
          </ac:spMkLst>
        </pc:spChg>
        <pc:spChg chg="add mod">
          <ac:chgData name="Krupičková Martina" userId="a4c8f2b4-913b-4a37-85be-2afbfbafb285" providerId="ADAL" clId="{CACD7CEF-AF5A-4A9B-8F4E-81F333F5DACB}" dt="2025-06-05T12:15:44.450" v="2731"/>
          <ac:spMkLst>
            <pc:docMk/>
            <pc:sldMk cId="704962584" sldId="328"/>
            <ac:spMk id="5" creationId="{12F3C46C-905D-0CA3-9027-0DA3FC490CDB}"/>
          </ac:spMkLst>
        </pc:spChg>
        <pc:spChg chg="add mod">
          <ac:chgData name="Krupičková Martina" userId="a4c8f2b4-913b-4a37-85be-2afbfbafb285" providerId="ADAL" clId="{CACD7CEF-AF5A-4A9B-8F4E-81F333F5DACB}" dt="2025-06-05T12:15:44.450" v="2731"/>
          <ac:spMkLst>
            <pc:docMk/>
            <pc:sldMk cId="704962584" sldId="328"/>
            <ac:spMk id="8" creationId="{B34DBBC6-57F7-FD81-818C-3C16D4FED6D7}"/>
          </ac:spMkLst>
        </pc:spChg>
        <pc:spChg chg="add mod ord">
          <ac:chgData name="Krupičková Martina" userId="a4c8f2b4-913b-4a37-85be-2afbfbafb285" providerId="ADAL" clId="{CACD7CEF-AF5A-4A9B-8F4E-81F333F5DACB}" dt="2025-06-05T12:15:53.143" v="2733" actId="167"/>
          <ac:spMkLst>
            <pc:docMk/>
            <pc:sldMk cId="704962584" sldId="328"/>
            <ac:spMk id="9" creationId="{382EDB20-1E0C-E5D3-F7C8-5E21A1E36FD5}"/>
          </ac:spMkLst>
        </pc:spChg>
        <pc:spChg chg="add mod">
          <ac:chgData name="Krupičková Martina" userId="a4c8f2b4-913b-4a37-85be-2afbfbafb285" providerId="ADAL" clId="{CACD7CEF-AF5A-4A9B-8F4E-81F333F5DACB}" dt="2025-06-05T12:16:20.660" v="2735"/>
          <ac:spMkLst>
            <pc:docMk/>
            <pc:sldMk cId="704962584" sldId="328"/>
            <ac:spMk id="10" creationId="{F095154E-6FCB-6060-C4FE-69B6AEACF273}"/>
          </ac:spMkLst>
        </pc:spChg>
        <pc:picChg chg="add mod">
          <ac:chgData name="Krupičková Martina" userId="a4c8f2b4-913b-4a37-85be-2afbfbafb285" providerId="ADAL" clId="{CACD7CEF-AF5A-4A9B-8F4E-81F333F5DACB}" dt="2025-06-05T12:15:44.450" v="2731"/>
          <ac:picMkLst>
            <pc:docMk/>
            <pc:sldMk cId="704962584" sldId="328"/>
            <ac:picMk id="7" creationId="{EBCC7EEF-E848-F15D-6FE5-8612929E5940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5T12:38:09.868" v="2838" actId="1076"/>
        <pc:sldMkLst>
          <pc:docMk/>
          <pc:sldMk cId="100976904" sldId="329"/>
        </pc:sldMkLst>
        <pc:spChg chg="mod">
          <ac:chgData name="Krupičková Martina" userId="a4c8f2b4-913b-4a37-85be-2afbfbafb285" providerId="ADAL" clId="{CACD7CEF-AF5A-4A9B-8F4E-81F333F5DACB}" dt="2025-06-05T12:37:51.910" v="2836" actId="1076"/>
          <ac:spMkLst>
            <pc:docMk/>
            <pc:sldMk cId="100976904" sldId="329"/>
            <ac:spMk id="4" creationId="{DDF8EDB3-EFDE-E8D7-9A76-B77A6A7EB7F8}"/>
          </ac:spMkLst>
        </pc:spChg>
        <pc:spChg chg="mod">
          <ac:chgData name="Krupičková Martina" userId="a4c8f2b4-913b-4a37-85be-2afbfbafb285" providerId="ADAL" clId="{CACD7CEF-AF5A-4A9B-8F4E-81F333F5DACB}" dt="2025-06-05T12:38:09.868" v="2838" actId="1076"/>
          <ac:spMkLst>
            <pc:docMk/>
            <pc:sldMk cId="100976904" sldId="329"/>
            <ac:spMk id="5" creationId="{5C88C9F0-EF89-FDB1-675A-25DEF689058F}"/>
          </ac:spMkLst>
        </pc:spChg>
        <pc:picChg chg="add mod">
          <ac:chgData name="Krupičková Martina" userId="a4c8f2b4-913b-4a37-85be-2afbfbafb285" providerId="ADAL" clId="{CACD7CEF-AF5A-4A9B-8F4E-81F333F5DACB}" dt="2025-06-05T12:37:13.366" v="2832" actId="1076"/>
          <ac:picMkLst>
            <pc:docMk/>
            <pc:sldMk cId="100976904" sldId="329"/>
            <ac:picMk id="9" creationId="{9834FD80-13D2-081E-475D-41DF0F51FEDC}"/>
          </ac:picMkLst>
        </pc:picChg>
      </pc:sldChg>
      <pc:sldChg chg="addSp delSp modSp add mod">
        <pc:chgData name="Krupičková Martina" userId="a4c8f2b4-913b-4a37-85be-2afbfbafb285" providerId="ADAL" clId="{CACD7CEF-AF5A-4A9B-8F4E-81F333F5DACB}" dt="2025-06-05T12:41:24.600" v="2904" actId="1076"/>
        <pc:sldMkLst>
          <pc:docMk/>
          <pc:sldMk cId="2972278239" sldId="330"/>
        </pc:sldMkLst>
        <pc:spChg chg="mod">
          <ac:chgData name="Krupičková Martina" userId="a4c8f2b4-913b-4a37-85be-2afbfbafb285" providerId="ADAL" clId="{CACD7CEF-AF5A-4A9B-8F4E-81F333F5DACB}" dt="2025-06-05T12:41:19.909" v="2903" actId="1076"/>
          <ac:spMkLst>
            <pc:docMk/>
            <pc:sldMk cId="2972278239" sldId="330"/>
            <ac:spMk id="5" creationId="{3724AE3F-9BD3-668C-A941-95B5763B6E70}"/>
          </ac:spMkLst>
        </pc:spChg>
        <pc:spChg chg="add mod">
          <ac:chgData name="Krupičková Martina" userId="a4c8f2b4-913b-4a37-85be-2afbfbafb285" providerId="ADAL" clId="{CACD7CEF-AF5A-4A9B-8F4E-81F333F5DACB}" dt="2025-06-05T12:41:24.600" v="2904" actId="1076"/>
          <ac:spMkLst>
            <pc:docMk/>
            <pc:sldMk cId="2972278239" sldId="330"/>
            <ac:spMk id="6" creationId="{BBF8CBC2-5D25-59BE-6E99-4F878382FD2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977A2-B2F0-4353-BCFE-4E26E01DC242}" type="datetimeFigureOut">
              <a:rPr lang="cs-CZ" smtClean="0"/>
              <a:t>09.06.2025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D13D6-E335-453D-9A45-0675201E4D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356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F0D86-656B-4472-8896-B9205A5EE9B6}" type="datetimeFigureOut">
              <a:rPr lang="cs-CZ" smtClean="0"/>
              <a:t>09.06.2025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E39AA-C04E-4BA5-B9DF-2C32A4010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595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E39AA-C04E-4BA5-B9DF-2C32A40100C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14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04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24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240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97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640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054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29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77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02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641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290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1. 8. 2023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D9BCD-5E08-49C5-8C3D-F4BCF3C803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06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kz.cz/" TargetMode="External"/><Relationship Id="rId3" Type="http://schemas.openxmlformats.org/officeDocument/2006/relationships/hyperlink" Target="https://cuzk.gov.cz/DMVS/Metodika.aspx" TargetMode="External"/><Relationship Id="rId7" Type="http://schemas.openxmlformats.org/officeDocument/2006/relationships/hyperlink" Target="https://hosting.qcom.cz/dt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tmwiki.kr-zlinsky.cz/" TargetMode="External"/><Relationship Id="rId5" Type="http://schemas.openxmlformats.org/officeDocument/2006/relationships/hyperlink" Target="https://app.iprpraha.cz/apl/app/slovnik-dtm/" TargetMode="External"/><Relationship Id="rId4" Type="http://schemas.openxmlformats.org/officeDocument/2006/relationships/hyperlink" Target="https://cuzk.gov.cz/DMVS/Metodika/Metodika_pro_geodety_k_aktualizaci_DTM_v2-2_final.aspx" TargetMode="Externa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tmwiki.kr-zlinsky.cz/02_sprava/06_logy_i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4.sv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4E5281F0-2DE5-19C7-1C9B-81BF3782F799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3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Century Gothic" panose="020B0502020202020204" pitchFamily="34" charset="0"/>
            </a:endParaRP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CAF638A-042A-E47D-463A-A533854B7CEC}"/>
              </a:ext>
            </a:extLst>
          </p:cNvPr>
          <p:cNvSpPr txBox="1">
            <a:spLocks/>
          </p:cNvSpPr>
          <p:nvPr/>
        </p:nvSpPr>
        <p:spPr>
          <a:xfrm>
            <a:off x="625137" y="2745271"/>
            <a:ext cx="9512814" cy="189087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pc="-150" dirty="0">
                <a:solidFill>
                  <a:srgbClr val="010FFF"/>
                </a:solidFill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SETKÁNÍ GEODETŮ </a:t>
            </a:r>
            <a:br>
              <a:rPr lang="cs-CZ" b="1" spc="-150" dirty="0">
                <a:solidFill>
                  <a:srgbClr val="010FFF"/>
                </a:solidFill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b="1" spc="-150" dirty="0">
                <a:solidFill>
                  <a:srgbClr val="010FFF"/>
                </a:solidFill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A KRAJSKÝCH EDITORŮ DTM</a:t>
            </a:r>
            <a:br>
              <a:rPr lang="cs-CZ" sz="3200" b="1" spc="-150" dirty="0">
                <a:solidFill>
                  <a:srgbClr val="00549F"/>
                </a:solidFill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sz="2700" dirty="0"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květen - červen 2025</a:t>
            </a:r>
            <a:br>
              <a:rPr lang="cs-CZ" sz="1100" dirty="0"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br>
              <a:rPr lang="cs-CZ" sz="3200" b="1" spc="-150" dirty="0"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sz="2800" b="1" spc="-150" dirty="0">
                <a:latin typeface="Century Gothic" panose="020B0502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Digitální technická mapa </a:t>
            </a:r>
            <a:endParaRPr lang="cs-CZ" sz="3200" b="1" spc="-150" dirty="0">
              <a:latin typeface="Century Gothic" panose="020B0502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0328A8-84EC-E24C-E59E-44EE51E171FB}"/>
              </a:ext>
            </a:extLst>
          </p:cNvPr>
          <p:cNvSpPr txBox="1"/>
          <p:nvPr/>
        </p:nvSpPr>
        <p:spPr>
          <a:xfrm>
            <a:off x="625137" y="5494944"/>
            <a:ext cx="5717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entury Gothic" panose="020B0502020202020204" pitchFamily="34" charset="0"/>
              </a:rPr>
              <a:t>Ústí nad Labem</a:t>
            </a:r>
          </a:p>
          <a:p>
            <a:r>
              <a:rPr lang="cs-CZ" dirty="0">
                <a:latin typeface="Century Gothic" panose="020B0502020202020204" pitchFamily="34" charset="0"/>
              </a:rPr>
              <a:t>10. června 2025</a:t>
            </a:r>
          </a:p>
        </p:txBody>
      </p:sp>
      <p:pic>
        <p:nvPicPr>
          <p:cNvPr id="8" name="Obrázek 7" descr="Obsah obrázku Grafika, Písmo, grafický design, logo&#10;&#10;Obsah vygenerovaný umělou inteligencí může být nesprávný.">
            <a:extLst>
              <a:ext uri="{FF2B5EF4-FFF2-40B4-BE49-F238E27FC236}">
                <a16:creationId xmlns:a16="http://schemas.microsoft.com/office/drawing/2014/main" id="{510D2CD6-8505-1C3E-8C05-082B817360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936" y="1721929"/>
            <a:ext cx="3868396" cy="1445363"/>
          </a:xfrm>
          <a:prstGeom prst="rect">
            <a:avLst/>
          </a:prstGeom>
        </p:spPr>
      </p:pic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57588C1-8A05-8CDE-09E4-B2F98AC338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32078" y="3690708"/>
            <a:ext cx="3382253" cy="1018025"/>
          </a:xfrm>
          <a:prstGeom prst="rect">
            <a:avLst/>
          </a:prstGeom>
        </p:spPr>
      </p:pic>
      <p:pic>
        <p:nvPicPr>
          <p:cNvPr id="14" name="Obrázek 13" descr="Obsah obrázku Písmo, Grafika, grafický design, text&#10;&#10;Obsah vygenerovaný umělou inteligencí může být nesprávný.">
            <a:extLst>
              <a:ext uri="{FF2B5EF4-FFF2-40B4-BE49-F238E27FC236}">
                <a16:creationId xmlns:a16="http://schemas.microsoft.com/office/drawing/2014/main" id="{701C03A5-948F-EDE6-1C7B-1DE25F0049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161" y="681603"/>
            <a:ext cx="4068171" cy="66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83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43F05150-2197-799A-0498-7937A553C183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Century Gothic" panose="020B0502020202020204" pitchFamily="34" charset="0"/>
            </a:endParaRP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37E21369-6947-7DCF-C972-56728352D9E3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Digitální technická mapa – aktuální stav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E476E87-744B-AEE0-AFFB-D37A5D5B764C}"/>
              </a:ext>
            </a:extLst>
          </p:cNvPr>
          <p:cNvSpPr txBox="1"/>
          <p:nvPr/>
        </p:nvSpPr>
        <p:spPr>
          <a:xfrm>
            <a:off x="838200" y="1175090"/>
            <a:ext cx="1060461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téměř rok ostrého provozu DTM (od 1. 7. 2024).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Probíhají aktualizace dat základní prostorové situace (ZPS) a importy a aktualizace dat dopravní a technické infrastruktury (DTI).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Spolupráce se stavebními úřady a jejich kontrola identifikátoru záznamu (ID podání) a kontrola předání údajů o stavbách do DTM.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U většiny krajů aktuálně probíhá realizace projektů DTM2 z Národního plánu obnovy s cílem pořídit: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161 000 ha ZPS;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 55 000 km DTI.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cs-CZ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Nezbytná koordinace všech zapojených subjektů, probíhají pravidelná jednání Koordinační rady správců DMVS / DTM, pracovních skupin, pravidelné schůzky v rámci K12 k plánovaným změnám a metodikám, schůzky editorů K14 (sjednocení postupů, předávání zkušeností), setkání se správci sítí, vývojáři SW, atd.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97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>
            <a:extLst>
              <a:ext uri="{FF2B5EF4-FFF2-40B4-BE49-F238E27FC236}">
                <a16:creationId xmlns:a16="http://schemas.microsoft.com/office/drawing/2014/main" id="{382EDB20-1E0C-E5D3-F7C8-5E21A1E36FD5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Century Gothic" panose="020B0502020202020204" pitchFamily="34" charset="0"/>
            </a:endParaRPr>
          </a:p>
        </p:txBody>
      </p:sp>
      <p:sp>
        <p:nvSpPr>
          <p:cNvPr id="4" name="Zástupný obsah 1">
            <a:extLst>
              <a:ext uri="{FF2B5EF4-FFF2-40B4-BE49-F238E27FC236}">
                <a16:creationId xmlns:a16="http://schemas.microsoft.com/office/drawing/2014/main" id="{FEA3D1BA-C03C-4C7F-634F-01801A74D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4239"/>
            <a:ext cx="10515600" cy="4732724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cs-CZ" sz="3400" dirty="0">
                <a:latin typeface="Century Gothic" panose="020B0502020202020204" pitchFamily="34" charset="0"/>
              </a:rPr>
              <a:t>Rozcestník pro všechny metodické materiály je na stránkách ČÚZK </a:t>
            </a:r>
            <a:r>
              <a:rPr lang="cs-CZ" sz="3400" dirty="0">
                <a:latin typeface="Century Gothic" panose="020B0502020202020204" pitchFamily="34" charset="0"/>
                <a:hlinkClick r:id="rId3"/>
              </a:rPr>
              <a:t>https://cuzk.gov.cz/DMVS/Metodika.aspx</a:t>
            </a:r>
            <a:r>
              <a:rPr lang="cs-CZ" sz="3400" dirty="0">
                <a:latin typeface="Century Gothic" panose="020B0502020202020204" pitchFamily="34" charset="0"/>
              </a:rPr>
              <a:t> - společné dílo ČÚZK a krajů + IPR hl. m. Prahy.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cs-CZ" sz="3400" dirty="0">
              <a:latin typeface="Century Gothic" panose="020B0502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cs-CZ" sz="3400" dirty="0">
                <a:latin typeface="Century Gothic" panose="020B0502020202020204" pitchFamily="34" charset="0"/>
              </a:rPr>
              <a:t>Metodika pro geodetické zaměřování základní prostorové situace DTM kraje a pro práci s dokumentací (verze 2.2)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3400" dirty="0">
                <a:latin typeface="Century Gothic" panose="020B0502020202020204" pitchFamily="34" charset="0"/>
                <a:hlinkClick r:id="rId4"/>
              </a:rPr>
              <a:t>https://cuzk.gov.cz/DMVS/Metodika/Metodika_pro_geodety_k_aktualizaci_DTM_v2-2_final.aspx</a:t>
            </a:r>
            <a:endParaRPr lang="cs-CZ" sz="3400" dirty="0">
              <a:latin typeface="Century Gothic" panose="020B0502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cs-CZ" sz="3400" dirty="0">
                <a:latin typeface="Century Gothic" panose="020B0502020202020204" pitchFamily="34" charset="0"/>
              </a:rPr>
              <a:t>Slovník datového modelu DTM – ontologický popis prvků DTM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3400" dirty="0">
                <a:latin typeface="Century Gothic" panose="020B0502020202020204" pitchFamily="34" charset="0"/>
                <a:hlinkClick r:id="rId5"/>
              </a:rPr>
              <a:t>https://app.iprpraha.cz/apl/app/slovnik-dtm/</a:t>
            </a:r>
            <a:r>
              <a:rPr lang="cs-CZ" sz="3400" dirty="0">
                <a:latin typeface="Century Gothic" panose="020B0502020202020204" pitchFamily="34" charset="0"/>
              </a:rPr>
              <a:t>  </a:t>
            </a:r>
          </a:p>
          <a:p>
            <a:pPr algn="just">
              <a:lnSpc>
                <a:spcPct val="100000"/>
              </a:lnSpc>
            </a:pPr>
            <a:r>
              <a:rPr lang="cs-CZ" sz="3400" dirty="0" err="1">
                <a:latin typeface="Century Gothic" panose="020B0502020202020204" pitchFamily="34" charset="0"/>
              </a:rPr>
              <a:t>DTMwiki</a:t>
            </a:r>
            <a:r>
              <a:rPr lang="cs-CZ" sz="3400" dirty="0">
                <a:latin typeface="Century Gothic" panose="020B0502020202020204" pitchFamily="34" charset="0"/>
              </a:rPr>
              <a:t> – metodické postupy a pravidla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3400" dirty="0">
                <a:latin typeface="Century Gothic" panose="020B0502020202020204" pitchFamily="34" charset="0"/>
                <a:hlinkClick r:id="rId6"/>
              </a:rPr>
              <a:t>https://dtmwiki.kr-zlinsky.cz/</a:t>
            </a:r>
            <a:r>
              <a:rPr lang="cs-CZ" sz="3400" dirty="0">
                <a:latin typeface="Century Gothic" panose="020B0502020202020204" pitchFamily="34" charset="0"/>
              </a:rPr>
              <a:t> </a:t>
            </a:r>
          </a:p>
          <a:p>
            <a:pPr algn="just">
              <a:lnSpc>
                <a:spcPct val="100000"/>
              </a:lnSpc>
            </a:pPr>
            <a:r>
              <a:rPr lang="cs-CZ" sz="3400" dirty="0">
                <a:latin typeface="Century Gothic" panose="020B0502020202020204" pitchFamily="34" charset="0"/>
              </a:rPr>
              <a:t>Systém pro požadavky geodetů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3400" dirty="0">
                <a:latin typeface="Century Gothic" panose="020B0502020202020204" pitchFamily="34" charset="0"/>
                <a:hlinkClick r:id="rId7"/>
              </a:rPr>
              <a:t>https://hosting.qcom.cz/dtm/</a:t>
            </a:r>
            <a:r>
              <a:rPr lang="cs-CZ" sz="3400" dirty="0">
                <a:latin typeface="Century Gothic" panose="020B0502020202020204" pitchFamily="34" charset="0"/>
              </a:rPr>
              <a:t>  </a:t>
            </a:r>
          </a:p>
          <a:p>
            <a:pPr algn="just">
              <a:lnSpc>
                <a:spcPct val="100000"/>
              </a:lnSpc>
            </a:pPr>
            <a:r>
              <a:rPr lang="cs-CZ" sz="3400" dirty="0">
                <a:latin typeface="Century Gothic" panose="020B0502020202020204" pitchFamily="34" charset="0"/>
              </a:rPr>
              <a:t>Česká komora zeměměřičů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3400" dirty="0">
                <a:latin typeface="Century Gothic" panose="020B0502020202020204" pitchFamily="34" charset="0"/>
                <a:hlinkClick r:id="rId8"/>
              </a:rPr>
              <a:t>https://www.ckz.cz</a:t>
            </a:r>
            <a:r>
              <a:rPr lang="cs-CZ" sz="3400" dirty="0">
                <a:latin typeface="Century Gothic" panose="020B0502020202020204" pitchFamily="34" charset="0"/>
              </a:rPr>
              <a:t> </a:t>
            </a:r>
          </a:p>
          <a:p>
            <a:pPr algn="just">
              <a:lnSpc>
                <a:spcPct val="100000"/>
              </a:lnSpc>
            </a:pPr>
            <a:endParaRPr lang="cs-CZ" sz="2400" dirty="0"/>
          </a:p>
          <a:p>
            <a:pPr marL="0" indent="0" algn="just">
              <a:lnSpc>
                <a:spcPct val="100000"/>
              </a:lnSpc>
              <a:buNone/>
            </a:pPr>
            <a:endParaRPr lang="cs-CZ" sz="2400" dirty="0"/>
          </a:p>
          <a:p>
            <a:endParaRPr lang="cs-CZ" dirty="0"/>
          </a:p>
        </p:txBody>
      </p:sp>
      <p:sp>
        <p:nvSpPr>
          <p:cNvPr id="5" name="Zástupný symbol pro číslo snímku 2">
            <a:extLst>
              <a:ext uri="{FF2B5EF4-FFF2-40B4-BE49-F238E27FC236}">
                <a16:creationId xmlns:a16="http://schemas.microsoft.com/office/drawing/2014/main" id="{12F3C46C-905D-0CA3-9027-0DA3FC490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7D43A2-98E4-B24E-9228-7624BE346F8E}" type="slidenum">
              <a:rPr kumimoji="0" lang="cs-CZ" sz="4000" b="0" i="1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40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BCC7EEF-E848-F15D-6FE5-8612929E59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82030" y="3598164"/>
            <a:ext cx="3127509" cy="2982885"/>
          </a:xfrm>
          <a:prstGeom prst="rect">
            <a:avLst/>
          </a:prstGeom>
        </p:spPr>
      </p:pic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B34DBBC6-57F7-FD81-818C-3C16D4FED6D7}"/>
              </a:ext>
            </a:extLst>
          </p:cNvPr>
          <p:cNvSpPr/>
          <p:nvPr/>
        </p:nvSpPr>
        <p:spPr>
          <a:xfrm>
            <a:off x="8495247" y="4854482"/>
            <a:ext cx="1091380" cy="291777"/>
          </a:xfrm>
          <a:prstGeom prst="roundRect">
            <a:avLst/>
          </a:prstGeom>
          <a:noFill/>
          <a:ln w="57150">
            <a:solidFill>
              <a:srgbClr val="FFD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F095154E-6FCB-6060-C4FE-69B6AEACF273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Metodické materiály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962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F03E9-A6AD-26E1-38C2-B6AA6D0CE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A82EE297-7409-F657-0518-B6D106D068AF}"/>
              </a:ext>
            </a:extLst>
          </p:cNvPr>
          <p:cNvSpPr txBox="1">
            <a:spLocks/>
          </p:cNvSpPr>
          <p:nvPr/>
        </p:nvSpPr>
        <p:spPr>
          <a:xfrm>
            <a:off x="4000144" y="3137271"/>
            <a:ext cx="3451789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Zpracování GAD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084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20ACD-2348-9613-9F94-87A89FFA5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E46288DF-AB78-1636-54AB-87093C2E7252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Zpracování GAD na straně geodeta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79CA0B2-2CF3-B15F-F018-5D8634149CF9}"/>
              </a:ext>
            </a:extLst>
          </p:cNvPr>
          <p:cNvSpPr txBox="1"/>
          <p:nvPr/>
        </p:nvSpPr>
        <p:spPr>
          <a:xfrm>
            <a:off x="914400" y="1546789"/>
            <a:ext cx="975075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10FFF"/>
              </a:buClr>
              <a:buFont typeface="Wingdings" panose="05000000000000000000" pitchFamily="2" charset="2"/>
              <a:buChar char="Ø"/>
            </a:pPr>
            <a:r>
              <a:rPr lang="cs-CZ" dirty="0"/>
              <a:t>Výdej aktuálních dat z DTM</a:t>
            </a:r>
          </a:p>
          <a:p>
            <a:r>
              <a:rPr lang="cs-CZ" dirty="0">
                <a:solidFill>
                  <a:srgbClr val="FF0000"/>
                </a:solidFill>
              </a:rPr>
              <a:t>DTM je plošná mapa, nová data musí navazovat na ta stávající!</a:t>
            </a:r>
          </a:p>
          <a:p>
            <a:endParaRPr lang="cs-CZ" dirty="0"/>
          </a:p>
          <a:p>
            <a:pPr marL="285750" indent="-285750">
              <a:buClr>
                <a:srgbClr val="010FFF"/>
              </a:buClr>
              <a:buFont typeface="Wingdings" panose="05000000000000000000" pitchFamily="2" charset="2"/>
              <a:buChar char="Ø"/>
            </a:pPr>
            <a:r>
              <a:rPr lang="cs-CZ" dirty="0"/>
              <a:t>Zpracování dat, kresba</a:t>
            </a:r>
          </a:p>
          <a:p>
            <a:endParaRPr lang="cs-CZ" dirty="0"/>
          </a:p>
          <a:p>
            <a:pPr marL="285750" indent="-285750">
              <a:buClr>
                <a:srgbClr val="010FFF"/>
              </a:buClr>
              <a:buFont typeface="Wingdings" panose="05000000000000000000" pitchFamily="2" charset="2"/>
              <a:buChar char="Ø"/>
            </a:pPr>
            <a:r>
              <a:rPr lang="cs-CZ" dirty="0"/>
              <a:t>Kontrola JVF, kontrola dat</a:t>
            </a:r>
          </a:p>
          <a:p>
            <a:r>
              <a:rPr lang="cs-CZ" dirty="0">
                <a:solidFill>
                  <a:schemeClr val="accent5"/>
                </a:solidFill>
              </a:rPr>
              <a:t>Bez ověření AZI, bez příloh</a:t>
            </a:r>
          </a:p>
          <a:p>
            <a:endParaRPr lang="cs-CZ" dirty="0"/>
          </a:p>
          <a:p>
            <a:pPr marL="285750" indent="-285750">
              <a:buClr>
                <a:srgbClr val="010FFF"/>
              </a:buClr>
              <a:buFont typeface="Wingdings" panose="05000000000000000000" pitchFamily="2" charset="2"/>
              <a:buChar char="Ø"/>
            </a:pPr>
            <a:r>
              <a:rPr lang="cs-CZ" dirty="0"/>
              <a:t>Opravy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2571750" lvl="5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cs-CZ" dirty="0"/>
              <a:t>Zkompletování (přidání TZ, SS, MN)</a:t>
            </a:r>
          </a:p>
          <a:p>
            <a:pPr marL="2571750" lvl="5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cs-CZ" dirty="0"/>
              <a:t>Ověření AZI </a:t>
            </a:r>
          </a:p>
          <a:p>
            <a:pPr marL="2571750" lvl="5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cs-CZ" dirty="0"/>
              <a:t>Odevzdání do systému</a:t>
            </a: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9DBACD30-34C5-9D93-B349-99240ABFCC9B}"/>
              </a:ext>
            </a:extLst>
          </p:cNvPr>
          <p:cNvSpPr/>
          <p:nvPr/>
        </p:nvSpPr>
        <p:spPr>
          <a:xfrm>
            <a:off x="1847315" y="5074064"/>
            <a:ext cx="982767" cy="474293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971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0F80F-78DD-70FF-E35E-4102511D1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FA28E8D3-A453-40A2-C72A-4C9BE00233BD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Proces zpracování GAD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EF5A683-1938-043E-905D-053B74535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724" y="1640793"/>
            <a:ext cx="9402552" cy="508803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D38479E3-8234-A7A4-1564-A4EEC812A7B9}"/>
              </a:ext>
            </a:extLst>
          </p:cNvPr>
          <p:cNvSpPr txBox="1"/>
          <p:nvPr/>
        </p:nvSpPr>
        <p:spPr>
          <a:xfrm>
            <a:off x="838200" y="1175090"/>
            <a:ext cx="7110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Správa aktualizačních dat – GAD přijaté do systému</a:t>
            </a:r>
          </a:p>
        </p:txBody>
      </p:sp>
    </p:spTree>
    <p:extLst>
      <p:ext uri="{BB962C8B-B14F-4D97-AF65-F5344CB8AC3E}">
        <p14:creationId xmlns:p14="http://schemas.microsoft.com/office/powerpoint/2010/main" val="1940245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9562D-3B75-9324-137C-92C3EFA61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D41EF045-4828-1FF7-BA79-7C6184FD5313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Proces zpracování GAD – detail GAD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3AACA7A-1E2D-502C-236B-DA71CE090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32" y="1309036"/>
            <a:ext cx="10254336" cy="5548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263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0F215B-7D31-BBEF-1BD0-2E0D9B59A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740" y="0"/>
            <a:ext cx="7688260" cy="4894605"/>
          </a:xfrm>
          <a:prstGeom prst="rect">
            <a:avLst/>
          </a:prstGeom>
        </p:spPr>
      </p:pic>
      <p:sp>
        <p:nvSpPr>
          <p:cNvPr id="15" name="Nadpis 1">
            <a:extLst>
              <a:ext uri="{FF2B5EF4-FFF2-40B4-BE49-F238E27FC236}">
                <a16:creationId xmlns:a16="http://schemas.microsoft.com/office/drawing/2014/main" id="{414A1435-5EF1-D91A-9108-F622962B694A}"/>
              </a:ext>
            </a:extLst>
          </p:cNvPr>
          <p:cNvSpPr txBox="1">
            <a:spLocks/>
          </p:cNvSpPr>
          <p:nvPr/>
        </p:nvSpPr>
        <p:spPr>
          <a:xfrm>
            <a:off x="361681" y="303552"/>
            <a:ext cx="3410243" cy="14786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Ověření dokumentace (</a:t>
            </a:r>
            <a:r>
              <a:rPr lang="cs-CZ" sz="3200" b="1" dirty="0" err="1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KDirVerify</a:t>
            </a:r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)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9EA220F8-BB34-ACC5-B3E3-35F775D5C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00794"/>
            <a:ext cx="7987548" cy="2857206"/>
          </a:xfrm>
          <a:prstGeom prst="rect">
            <a:avLst/>
          </a:prstGeom>
        </p:spPr>
      </p:pic>
      <p:pic>
        <p:nvPicPr>
          <p:cNvPr id="19" name="Grafický objekt 18" descr="Zaškrtnutí v odznáčku 1 se souvislou výplní">
            <a:extLst>
              <a:ext uri="{FF2B5EF4-FFF2-40B4-BE49-F238E27FC236}">
                <a16:creationId xmlns:a16="http://schemas.microsoft.com/office/drawing/2014/main" id="{92D0D9F0-6A5C-5F1B-C2D9-0B081A5974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26726" y="438826"/>
            <a:ext cx="914400" cy="914400"/>
          </a:xfrm>
          <a:prstGeom prst="rect">
            <a:avLst/>
          </a:prstGeom>
        </p:spPr>
      </p:pic>
      <p:pic>
        <p:nvPicPr>
          <p:cNvPr id="21" name="Grafický objekt 20" descr="Odznak, křížek se souvislou výplní">
            <a:extLst>
              <a:ext uri="{FF2B5EF4-FFF2-40B4-BE49-F238E27FC236}">
                <a16:creationId xmlns:a16="http://schemas.microsoft.com/office/drawing/2014/main" id="{EA97D374-B40F-FAA4-6D22-69E14DACDF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48621" y="567279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43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D0537-9074-0780-BBC4-31786BBA4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>
            <a:extLst>
              <a:ext uri="{FF2B5EF4-FFF2-40B4-BE49-F238E27FC236}">
                <a16:creationId xmlns:a16="http://schemas.microsoft.com/office/drawing/2014/main" id="{A8AFFC63-2BBF-515C-704D-9876906CA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162" y="-5163"/>
            <a:ext cx="6532627" cy="4648912"/>
          </a:xfrm>
          <a:prstGeom prst="rect">
            <a:avLst/>
          </a:prstGeom>
        </p:spPr>
      </p:pic>
      <p:sp>
        <p:nvSpPr>
          <p:cNvPr id="15" name="Nadpis 1">
            <a:extLst>
              <a:ext uri="{FF2B5EF4-FFF2-40B4-BE49-F238E27FC236}">
                <a16:creationId xmlns:a16="http://schemas.microsoft.com/office/drawing/2014/main" id="{7FEC5584-6F1C-9C92-7CED-A56BE415A9E6}"/>
              </a:ext>
            </a:extLst>
          </p:cNvPr>
          <p:cNvSpPr txBox="1">
            <a:spLocks/>
          </p:cNvSpPr>
          <p:nvPr/>
        </p:nvSpPr>
        <p:spPr>
          <a:xfrm>
            <a:off x="399200" y="94934"/>
            <a:ext cx="4347052" cy="14786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Kontrola povinných náležitostí GAD a JVF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9922524-E100-8101-D1AB-FF46981E2E10}"/>
              </a:ext>
            </a:extLst>
          </p:cNvPr>
          <p:cNvSpPr txBox="1"/>
          <p:nvPr/>
        </p:nvSpPr>
        <p:spPr>
          <a:xfrm>
            <a:off x="190765" y="1528694"/>
            <a:ext cx="47770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AZI (všude stejný)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měřický náčrt (PDF/A)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popisové pole (PDF/A)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seznam souřadnic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technická zpráva (PDF/A)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  <a:cs typeface="Calibri" panose="020F0502020204030204" pitchFamily="34" charset="0"/>
              </a:rPr>
              <a:t>protokol ověření homogenity GAD</a:t>
            </a:r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5A2BAD1-F7D4-725C-02BC-B95AB6AE87DA}"/>
              </a:ext>
            </a:extLst>
          </p:cNvPr>
          <p:cNvSpPr txBox="1"/>
          <p:nvPr/>
        </p:nvSpPr>
        <p:spPr>
          <a:xfrm>
            <a:off x="190765" y="5179122"/>
            <a:ext cx="5534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entury Gothic" panose="020B0502020202020204" pitchFamily="34" charset="0"/>
              </a:rPr>
              <a:t>Kontrola JVF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>
                <a:latin typeface="Century Gothic" panose="020B0502020202020204" pitchFamily="34" charset="0"/>
              </a:rPr>
              <a:t>nově pořizované objekty = min. 3 tř. přesnosti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Konsolidace = „0“ nebo „NE“ nebo „</a:t>
            </a:r>
            <a:r>
              <a:rPr lang="cs-CZ" dirty="0" err="1">
                <a:latin typeface="Century Gothic" panose="020B0502020202020204" pitchFamily="34" charset="0"/>
              </a:rPr>
              <a:t>false</a:t>
            </a:r>
            <a:r>
              <a:rPr lang="cs-CZ" dirty="0">
                <a:latin typeface="Century Gothic" panose="020B0502020202020204" pitchFamily="34" charset="0"/>
              </a:rPr>
              <a:t>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Century Gothic" panose="020B0502020202020204" pitchFamily="34" charset="0"/>
              </a:rPr>
              <a:t>Kontrola doplňujících informací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513EA82-E51F-CF69-40D6-39853284E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7512" y="1"/>
            <a:ext cx="5134488" cy="38493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1F36B197-1A2D-FC39-1592-F4272C1083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633232"/>
            <a:ext cx="5631433" cy="277800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09634BF-B82B-A1B7-B0DA-98E6CB2EA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4864" y="5415183"/>
            <a:ext cx="3987560" cy="1446761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10D1D932-678E-12D6-F9BE-CFD8312BD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2424" y="4299424"/>
            <a:ext cx="2539576" cy="2558575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498C7BFD-ACD4-C9BD-43B9-C15D9ED6FD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8840" y="2839940"/>
            <a:ext cx="2595563" cy="13525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9" name="Šipka: ve tvaru U 28">
            <a:extLst>
              <a:ext uri="{FF2B5EF4-FFF2-40B4-BE49-F238E27FC236}">
                <a16:creationId xmlns:a16="http://schemas.microsoft.com/office/drawing/2014/main" id="{551DE877-BAA7-CF02-5E47-E995E2471D74}"/>
              </a:ext>
            </a:extLst>
          </p:cNvPr>
          <p:cNvSpPr/>
          <p:nvPr/>
        </p:nvSpPr>
        <p:spPr>
          <a:xfrm rot="5400000" flipH="1">
            <a:off x="3200644" y="1959043"/>
            <a:ext cx="309074" cy="341832"/>
          </a:xfrm>
          <a:prstGeom prst="uturnArrow">
            <a:avLst/>
          </a:prstGeom>
          <a:solidFill>
            <a:srgbClr val="010FFF"/>
          </a:solidFill>
          <a:ln>
            <a:solidFill>
              <a:srgbClr val="010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Šipka: ve tvaru U 29">
            <a:extLst>
              <a:ext uri="{FF2B5EF4-FFF2-40B4-BE49-F238E27FC236}">
                <a16:creationId xmlns:a16="http://schemas.microsoft.com/office/drawing/2014/main" id="{37D8ABC2-00F8-0031-15A7-91584D45191C}"/>
              </a:ext>
            </a:extLst>
          </p:cNvPr>
          <p:cNvSpPr/>
          <p:nvPr/>
        </p:nvSpPr>
        <p:spPr>
          <a:xfrm rot="5400000" flipH="1">
            <a:off x="4512721" y="2795507"/>
            <a:ext cx="309074" cy="341832"/>
          </a:xfrm>
          <a:prstGeom prst="uturnArrow">
            <a:avLst/>
          </a:prstGeom>
          <a:solidFill>
            <a:srgbClr val="010FFF"/>
          </a:solidFill>
          <a:ln>
            <a:solidFill>
              <a:srgbClr val="010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AD70E40-8386-4870-0F32-FD4CEF631928}"/>
              </a:ext>
            </a:extLst>
          </p:cNvPr>
          <p:cNvSpPr txBox="1"/>
          <p:nvPr/>
        </p:nvSpPr>
        <p:spPr>
          <a:xfrm>
            <a:off x="190765" y="3576990"/>
            <a:ext cx="4305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dirty="0">
                <a:latin typeface="Century Gothic" panose="020B0502020202020204" pitchFamily="34" charset="0"/>
              </a:rPr>
              <a:t>Protokol o ověření homogenity GAD - prosíme uvádět i takové identické body, které nesplňují odchylky pro požadovanou přesnost.</a:t>
            </a:r>
            <a:endParaRPr lang="cs-CZ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811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29ACE-73DA-0BE0-372A-FBBF9F60C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D7AA4396-BE77-F5F8-7952-B4C514C74D0F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Century Gothic" panose="020B0502020202020204" pitchFamily="34" charset="0"/>
            </a:endParaRP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E40168C0-AD47-3471-D96F-9C78EFC4FC00}"/>
              </a:ext>
            </a:extLst>
          </p:cNvPr>
          <p:cNvSpPr txBox="1">
            <a:spLocks/>
          </p:cNvSpPr>
          <p:nvPr/>
        </p:nvSpPr>
        <p:spPr>
          <a:xfrm>
            <a:off x="838200" y="561130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Příjem – Automatické kontroly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354A59E-1E55-1FA8-AACE-2A0AF28E9C57}"/>
              </a:ext>
            </a:extLst>
          </p:cNvPr>
          <p:cNvSpPr txBox="1"/>
          <p:nvPr/>
        </p:nvSpPr>
        <p:spPr>
          <a:xfrm>
            <a:off x="793690" y="6296870"/>
            <a:ext cx="10604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entury Gothic" panose="020B0502020202020204" pitchFamily="34" charset="0"/>
                <a:hlinkClick r:id="rId3"/>
              </a:rPr>
              <a:t>https://dtmwiki.kr-zlinsky.cz/02_sprava/06_logy_is</a:t>
            </a:r>
            <a:r>
              <a:rPr lang="cs-CZ" dirty="0">
                <a:latin typeface="Century Gothic" panose="020B0502020202020204" pitchFamily="34" charset="0"/>
              </a:rPr>
              <a:t> - popis chybových hlášek v logu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9B3AA7D7-BA08-7F01-80AB-EDF722DF5AD8}"/>
              </a:ext>
            </a:extLst>
          </p:cNvPr>
          <p:cNvSpPr txBox="1"/>
          <p:nvPr/>
        </p:nvSpPr>
        <p:spPr>
          <a:xfrm>
            <a:off x="444382" y="1392964"/>
            <a:ext cx="101951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latin typeface="Century Gothic" panose="020B0502020202020204" pitchFamily="34" charset="0"/>
              </a:rPr>
              <a:t>Fázový průběh kontroly</a:t>
            </a:r>
          </a:p>
          <a:p>
            <a:r>
              <a:rPr lang="cs-CZ" sz="2000" dirty="0">
                <a:latin typeface="Century Gothic" panose="020B0502020202020204" pitchFamily="34" charset="0"/>
              </a:rPr>
              <a:t>Opravou hlášených chyb nemusí být zcela vyřešeno</a:t>
            </a:r>
          </a:p>
          <a:p>
            <a:endParaRPr lang="cs-CZ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dirty="0">
                <a:latin typeface="Century Gothic" panose="020B0502020202020204" pitchFamily="34" charset="0"/>
              </a:rPr>
              <a:t>Kontroly výměnného formátu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Century Gothic" panose="020B0502020202020204" pitchFamily="34" charset="0"/>
              </a:rPr>
              <a:t>validace </a:t>
            </a:r>
            <a:r>
              <a:rPr lang="cs-CZ" sz="2000" dirty="0" err="1">
                <a:latin typeface="Century Gothic" panose="020B0502020202020204" pitchFamily="34" charset="0"/>
              </a:rPr>
              <a:t>xsd</a:t>
            </a:r>
            <a:r>
              <a:rPr lang="cs-CZ" sz="2000" dirty="0">
                <a:latin typeface="Century Gothic" panose="020B0502020202020204" pitchFamily="34" charset="0"/>
              </a:rPr>
              <a:t>, kontrola struktury…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dirty="0">
                <a:latin typeface="Century Gothic" panose="020B0502020202020204" pitchFamily="34" charset="0"/>
              </a:rPr>
              <a:t>Atributové kontroly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Century Gothic" panose="020B0502020202020204" pitchFamily="34" charset="0"/>
              </a:rPr>
              <a:t>povolené hodnoty, Z souřadnice, Třídy přesnosti…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dirty="0">
                <a:latin typeface="Century Gothic" panose="020B0502020202020204" pitchFamily="34" charset="0"/>
              </a:rPr>
              <a:t>Topologické kontroly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Century Gothic" panose="020B0502020202020204" pitchFamily="34" charset="0"/>
              </a:rPr>
              <a:t>Podrobné body, trojmezí, křížení…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cs-CZ" sz="2000" dirty="0">
                <a:latin typeface="Century Gothic" panose="020B0502020202020204" pitchFamily="34" charset="0"/>
              </a:rPr>
              <a:t>Kontroly odvozených objektů (plošné prvky)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000" dirty="0">
                <a:latin typeface="Century Gothic" panose="020B0502020202020204" pitchFamily="34" charset="0"/>
              </a:rPr>
              <a:t>Definiční body v plochách, malé plochy, hierarchie typu hranice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6B14BB1-CBD7-97C7-1F3C-71678FBB3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3562" y="329133"/>
            <a:ext cx="4371313" cy="45287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249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F2567-4AFA-D106-2B08-3C2C9C43C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81691060-FC99-D21B-CA7E-5C6F1D4DEAD5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Příjem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B5BD708-AE1A-0B6F-A35B-028F78DF3F63}"/>
              </a:ext>
            </a:extLst>
          </p:cNvPr>
          <p:cNvSpPr txBox="1"/>
          <p:nvPr/>
        </p:nvSpPr>
        <p:spPr>
          <a:xfrm>
            <a:off x="838200" y="1112087"/>
            <a:ext cx="84688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                   </a:t>
            </a:r>
            <a:r>
              <a:rPr lang="cs-CZ" b="1" dirty="0">
                <a:solidFill>
                  <a:srgbClr val="009900"/>
                </a:solidFill>
              </a:rPr>
              <a:t>IMPORT DOKONČEN V POŘÁDKU                                 </a:t>
            </a:r>
            <a:r>
              <a:rPr lang="cs-CZ" dirty="0"/>
              <a:t>Další editace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Šipka: doprava 5">
            <a:extLst>
              <a:ext uri="{FF2B5EF4-FFF2-40B4-BE49-F238E27FC236}">
                <a16:creationId xmlns:a16="http://schemas.microsoft.com/office/drawing/2014/main" id="{CA77D6C7-E7D3-069F-5CBD-F3445F293376}"/>
              </a:ext>
            </a:extLst>
          </p:cNvPr>
          <p:cNvSpPr/>
          <p:nvPr/>
        </p:nvSpPr>
        <p:spPr>
          <a:xfrm>
            <a:off x="5640937" y="1406006"/>
            <a:ext cx="539015" cy="288758"/>
          </a:xfrm>
          <a:prstGeom prst="rightArrow">
            <a:avLst/>
          </a:prstGeom>
          <a:solidFill>
            <a:srgbClr val="010FFF"/>
          </a:solidFill>
          <a:ln>
            <a:solidFill>
              <a:srgbClr val="010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" name="Grafický objekt 9" descr="Zaškrtnutí v odznáčku 1 se souvislou výplní">
            <a:extLst>
              <a:ext uri="{FF2B5EF4-FFF2-40B4-BE49-F238E27FC236}">
                <a16:creationId xmlns:a16="http://schemas.microsoft.com/office/drawing/2014/main" id="{29505310-3B58-68FA-48A1-40C71AE3B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1112087"/>
            <a:ext cx="914400" cy="91440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7F9350C8-09A6-0B4F-0C8A-BAD6F922BA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757" y="2589415"/>
            <a:ext cx="10033374" cy="281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91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813FA-7245-5C08-17EC-2D3C38635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4E5083AC-C07E-7173-792E-A5F01F0E204C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Příjem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AC2BBB3-937D-DA4D-F933-042192B05A76}"/>
              </a:ext>
            </a:extLst>
          </p:cNvPr>
          <p:cNvSpPr txBox="1"/>
          <p:nvPr/>
        </p:nvSpPr>
        <p:spPr>
          <a:xfrm>
            <a:off x="838200" y="1112087"/>
            <a:ext cx="5049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                   </a:t>
            </a:r>
            <a:r>
              <a:rPr lang="cs-CZ" b="1" dirty="0">
                <a:solidFill>
                  <a:srgbClr val="FF0000"/>
                </a:solidFill>
              </a:rPr>
              <a:t>IMPORT NEPROBĚHL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Šipka: doprava 5">
            <a:extLst>
              <a:ext uri="{FF2B5EF4-FFF2-40B4-BE49-F238E27FC236}">
                <a16:creationId xmlns:a16="http://schemas.microsoft.com/office/drawing/2014/main" id="{E672447E-DFB4-E850-ABEE-D280B023302F}"/>
              </a:ext>
            </a:extLst>
          </p:cNvPr>
          <p:cNvSpPr/>
          <p:nvPr/>
        </p:nvSpPr>
        <p:spPr>
          <a:xfrm>
            <a:off x="5021900" y="1384373"/>
            <a:ext cx="539015" cy="288758"/>
          </a:xfrm>
          <a:prstGeom prst="rightArrow">
            <a:avLst/>
          </a:prstGeom>
          <a:solidFill>
            <a:srgbClr val="010FFF"/>
          </a:solidFill>
          <a:ln>
            <a:solidFill>
              <a:srgbClr val="010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4" name="Grafický objekt 13" descr="Odznak, křížek se souvislou výplní">
            <a:extLst>
              <a:ext uri="{FF2B5EF4-FFF2-40B4-BE49-F238E27FC236}">
                <a16:creationId xmlns:a16="http://schemas.microsoft.com/office/drawing/2014/main" id="{8ECFA877-C3E5-9DD9-4917-CB4AC70E0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1112087"/>
            <a:ext cx="914400" cy="9144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D0EE37EB-6429-DAE2-DC44-37C0B37A9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538" y="2861701"/>
            <a:ext cx="8441052" cy="30221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BD7B367C-3520-B0D1-16D8-38AF8BA59CDB}"/>
              </a:ext>
            </a:extLst>
          </p:cNvPr>
          <p:cNvSpPr txBox="1"/>
          <p:nvPr/>
        </p:nvSpPr>
        <p:spPr>
          <a:xfrm>
            <a:off x="6469878" y="1384373"/>
            <a:ext cx="50498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Další editace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Kontrola logu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Pokus o opravu (pokud to jde)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Odmítnutí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Důvod odmítnutí je v poznámce v protokolu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0C7C8B9-C190-0529-A3A6-7B9EC9703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8890" y="4386719"/>
            <a:ext cx="3997884" cy="21738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BC898163-8632-4BF7-596F-1A5C96FE0E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1122" y="3429000"/>
            <a:ext cx="5763638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Grafický objekt 16" descr="Vykřičník se souvislou výplní">
            <a:extLst>
              <a:ext uri="{FF2B5EF4-FFF2-40B4-BE49-F238E27FC236}">
                <a16:creationId xmlns:a16="http://schemas.microsoft.com/office/drawing/2014/main" id="{10098B96-EDAB-9801-FFF9-D5600CFF4B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59574" y="597589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53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48312-D694-4C1F-FD58-6CF77B360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108EE179-D9B0-B14F-317A-70C4E4289E4B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Editace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261A876-8947-8BDF-2F57-52B30ED1EF35}"/>
              </a:ext>
            </a:extLst>
          </p:cNvPr>
          <p:cNvSpPr txBox="1"/>
          <p:nvPr/>
        </p:nvSpPr>
        <p:spPr>
          <a:xfrm>
            <a:off x="838200" y="1112087"/>
            <a:ext cx="846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Kontrola dat v 3D Geodesign (GEOVAP)</a:t>
            </a:r>
          </a:p>
          <a:p>
            <a:endParaRPr lang="cs-CZ"/>
          </a:p>
          <a:p>
            <a:endParaRPr lang="cs-CZ"/>
          </a:p>
          <a:p>
            <a:endParaRPr lang="cs-CZ" dirty="0"/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2D9D8505-301B-00BB-DF67-14BCB1C87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477" y="1529697"/>
            <a:ext cx="9041045" cy="532830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73699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CFC031-938A-54C6-7DAA-FF6BC34C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F6473BDA-5AA5-8E4F-4CDC-71C7B69A5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031"/>
            <a:ext cx="12192000" cy="6783937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AD2DAF49-0BF1-0749-641C-85A1F1D8B2D8}"/>
              </a:ext>
            </a:extLst>
          </p:cNvPr>
          <p:cNvSpPr txBox="1"/>
          <p:nvPr/>
        </p:nvSpPr>
        <p:spPr>
          <a:xfrm>
            <a:off x="6698951" y="825883"/>
            <a:ext cx="4654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FF"/>
                </a:solidFill>
              </a:rPr>
              <a:t>Kontrola dat z 3D pohledu </a:t>
            </a:r>
          </a:p>
        </p:txBody>
      </p:sp>
    </p:spTree>
    <p:extLst>
      <p:ext uri="{BB962C8B-B14F-4D97-AF65-F5344CB8AC3E}">
        <p14:creationId xmlns:p14="http://schemas.microsoft.com/office/powerpoint/2010/main" val="1503096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48AFF-8E9A-23D8-3D48-9D2AA1F4C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21382355-51AA-DEFA-B4A8-1C37E60B0BCC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Editace - Kontrola dat oproti měřickému nákresu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5798E8E-73B3-B81C-DEBC-275F7B3E7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979" y="1837346"/>
            <a:ext cx="7069552" cy="42515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20B4A90-833D-6ED2-8AAF-A2A94A24D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52" y="1837346"/>
            <a:ext cx="4661192" cy="417565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8C4BD01C-438C-3397-B561-16A6AC034008}"/>
              </a:ext>
            </a:extLst>
          </p:cNvPr>
          <p:cNvSpPr txBox="1"/>
          <p:nvPr/>
        </p:nvSpPr>
        <p:spPr>
          <a:xfrm>
            <a:off x="1756160" y="1309049"/>
            <a:ext cx="109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Data JVF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5A4829-5A4A-2278-94B6-FB26C653DF6C}"/>
              </a:ext>
            </a:extLst>
          </p:cNvPr>
          <p:cNvSpPr txBox="1"/>
          <p:nvPr/>
        </p:nvSpPr>
        <p:spPr>
          <a:xfrm>
            <a:off x="7843436" y="1309049"/>
            <a:ext cx="1794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Měřický nákres</a:t>
            </a:r>
          </a:p>
        </p:txBody>
      </p:sp>
    </p:spTree>
    <p:extLst>
      <p:ext uri="{BB962C8B-B14F-4D97-AF65-F5344CB8AC3E}">
        <p14:creationId xmlns:p14="http://schemas.microsoft.com/office/powerpoint/2010/main" val="192554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70555-FAAF-327A-FEDC-8FDBB03E3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203A4D-3D90-8257-A6F8-087797673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84" y="1045480"/>
            <a:ext cx="7229789" cy="39908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C0275DD-47A4-C1ED-3DCA-2F1CE7C46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297363" y="1080179"/>
            <a:ext cx="6900800" cy="47404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Nadpis 1">
            <a:extLst>
              <a:ext uri="{FF2B5EF4-FFF2-40B4-BE49-F238E27FC236}">
                <a16:creationId xmlns:a16="http://schemas.microsoft.com/office/drawing/2014/main" id="{8769A0E4-055F-A63C-0A7B-B7E440B08C78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Uzavření GAD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0D7C679D-957D-F9A1-BE20-E73818813F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6028" y="3171933"/>
            <a:ext cx="5944645" cy="372886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84911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75FD0-1AA1-FB18-37C4-2C9639E54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>
            <a:extLst>
              <a:ext uri="{FF2B5EF4-FFF2-40B4-BE49-F238E27FC236}">
                <a16:creationId xmlns:a16="http://schemas.microsoft.com/office/drawing/2014/main" id="{48899AB6-8251-E52F-29C9-341571B06616}"/>
              </a:ext>
            </a:extLst>
          </p:cNvPr>
          <p:cNvSpPr txBox="1">
            <a:spLocks/>
          </p:cNvSpPr>
          <p:nvPr/>
        </p:nvSpPr>
        <p:spPr>
          <a:xfrm>
            <a:off x="838200" y="420067"/>
            <a:ext cx="10515600" cy="5834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  <a:ea typeface="Aptos" panose="020B0004020202020204" pitchFamily="34" charset="0"/>
              </a:rPr>
              <a:t>DTM - Sledování kontrol</a:t>
            </a:r>
            <a:endParaRPr lang="cs-CZ" sz="3200" dirty="0">
              <a:solidFill>
                <a:srgbClr val="010FF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8F1C7AF-1620-0CE7-B0A4-395C13D38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220" y="1003525"/>
            <a:ext cx="9939560" cy="5821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61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770329-4F0B-A06C-86D6-959975A15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1B4C4CD-BEF0-3349-24F6-9CCE3CF2A70A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C3D97D-1D3E-BCD7-668D-955AB16C7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33" y="208013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Dříve označované jako „hlídací pes“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Vyznačení území, ve kterém budu zpracovávat GAD s časovým ohraničením, kdy chci změny sledovat.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Pokud ve vyznačeném území dojde ke změně (zapracování nové GAD) na zadaný e-mail obdržím zprávu.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Poté je potřeba požádat o výdej nového stavu území a GAD zpracovat nad tímto novým stavem.</a:t>
            </a:r>
          </a:p>
          <a:p>
            <a:endParaRPr lang="cs-CZ" dirty="0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886DCE09-973E-1E7B-FDE9-FFEA0F1E5728}"/>
              </a:ext>
            </a:extLst>
          </p:cNvPr>
          <p:cNvSpPr txBox="1">
            <a:spLocks/>
          </p:cNvSpPr>
          <p:nvPr/>
        </p:nvSpPr>
        <p:spPr>
          <a:xfrm>
            <a:off x="846546" y="426526"/>
            <a:ext cx="10515600" cy="779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</a:rPr>
              <a:t>Zájmové oblasti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7B114F4-A02B-9E09-54D6-7AC38F428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690" y="737280"/>
            <a:ext cx="5050742" cy="1557054"/>
          </a:xfrm>
          <a:prstGeom prst="rect">
            <a:avLst/>
          </a:prstGeom>
          <a:ln>
            <a:solidFill>
              <a:srgbClr val="010FFF"/>
            </a:solidFill>
          </a:ln>
        </p:spPr>
      </p:pic>
    </p:spTree>
    <p:extLst>
      <p:ext uri="{BB962C8B-B14F-4D97-AF65-F5344CB8AC3E}">
        <p14:creationId xmlns:p14="http://schemas.microsoft.com/office/powerpoint/2010/main" val="4270471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31E9C-4793-7D91-F831-D4779E420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DDF8EDB3-EFDE-E8D7-9A76-B77A6A7EB7F8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5C88C9F0-EF89-FDB1-675A-25DEF689058F}"/>
              </a:ext>
            </a:extLst>
          </p:cNvPr>
          <p:cNvSpPr txBox="1">
            <a:spLocks/>
          </p:cNvSpPr>
          <p:nvPr/>
        </p:nvSpPr>
        <p:spPr>
          <a:xfrm>
            <a:off x="846545" y="355544"/>
            <a:ext cx="10515600" cy="779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</a:rPr>
              <a:t>Zájmové oblasti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34FD80-13D2-081E-475D-41DF0F51FE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892" y="1302544"/>
            <a:ext cx="9356907" cy="555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077A8-9937-0CD6-C7CB-924E64CBB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8BDE0DDF-B2B7-E23E-FBBE-881511CEE403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A99EC4-63FC-F0F8-B168-BB222E763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33" y="1222408"/>
            <a:ext cx="4458289" cy="52090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Krajské systémy DTM obsahují aktuality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Mnohdy nejrychlejší a hromadný kanál pro komunikaci od editorů směrem ke geodetům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Informace o důležitých událostech (prozatím plánované odstávky, plánované časové prodlevy ve zpracování GAD, později širší využití)</a:t>
            </a:r>
          </a:p>
          <a:p>
            <a:pPr marL="0" indent="0">
              <a:buNone/>
            </a:pPr>
            <a:endParaRPr lang="cs-CZ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entury Gothic" panose="020B0502020202020204" pitchFamily="34" charset="0"/>
              </a:rPr>
              <a:t>Není potřeba neustále sledovat webové stránky DTM. 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010FFF"/>
                </a:solidFill>
                <a:latin typeface="Century Gothic" panose="020B0502020202020204" pitchFamily="34" charset="0"/>
              </a:rPr>
              <a:t>Stačí si nastavit sledování RSS kanálu. </a:t>
            </a:r>
          </a:p>
          <a:p>
            <a:endParaRPr lang="cs-CZ" dirty="0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992DC56E-D3B0-D129-F674-5F3B7A8200C9}"/>
              </a:ext>
            </a:extLst>
          </p:cNvPr>
          <p:cNvSpPr txBox="1">
            <a:spLocks/>
          </p:cNvSpPr>
          <p:nvPr/>
        </p:nvSpPr>
        <p:spPr>
          <a:xfrm>
            <a:off x="838200" y="523082"/>
            <a:ext cx="10515600" cy="779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>
                <a:solidFill>
                  <a:srgbClr val="010FFF"/>
                </a:solidFill>
                <a:latin typeface="Century Gothic" panose="020B0502020202020204" pitchFamily="34" charset="0"/>
              </a:rPr>
              <a:t>Sledování aktualit DTM krajů - RSS kanál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4AB6D3F-1A6C-6E0A-5394-E55426647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0206" y="1444240"/>
            <a:ext cx="7013448" cy="426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33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5BA4D-9F08-6EB0-A85B-8FA347587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49D53078-A9B7-9DFC-D383-13EF0704186F}"/>
              </a:ext>
            </a:extLst>
          </p:cNvPr>
          <p:cNvSpPr/>
          <p:nvPr/>
        </p:nvSpPr>
        <p:spPr>
          <a:xfrm>
            <a:off x="8346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3724AE3F-9BD3-668C-A941-95B5763B6E70}"/>
              </a:ext>
            </a:extLst>
          </p:cNvPr>
          <p:cNvSpPr txBox="1">
            <a:spLocks/>
          </p:cNvSpPr>
          <p:nvPr/>
        </p:nvSpPr>
        <p:spPr>
          <a:xfrm>
            <a:off x="3567334" y="2649538"/>
            <a:ext cx="5444740" cy="7794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010FFF"/>
                </a:solidFill>
                <a:latin typeface="Century Gothic" panose="020B0502020202020204" pitchFamily="34" charset="0"/>
              </a:rPr>
              <a:t>Děkujeme za pozornost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BF8CBC2-5D25-59BE-6E99-4F878382FD2A}"/>
              </a:ext>
            </a:extLst>
          </p:cNvPr>
          <p:cNvSpPr txBox="1"/>
          <p:nvPr/>
        </p:nvSpPr>
        <p:spPr>
          <a:xfrm>
            <a:off x="4888193" y="3811425"/>
            <a:ext cx="2803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Krajští editoři</a:t>
            </a:r>
          </a:p>
        </p:txBody>
      </p:sp>
    </p:spTree>
    <p:extLst>
      <p:ext uri="{BB962C8B-B14F-4D97-AF65-F5344CB8AC3E}">
        <p14:creationId xmlns:p14="http://schemas.microsoft.com/office/powerpoint/2010/main" val="29722782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2919</TotalTime>
  <Words>748</Words>
  <Application>Microsoft Office PowerPoint</Application>
  <PresentationFormat>Širokoúhlá obrazovka</PresentationFormat>
  <Paragraphs>121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Nový Jan</dc:creator>
  <cp:lastModifiedBy>Krupičková Martina</cp:lastModifiedBy>
  <cp:revision>245</cp:revision>
  <cp:lastPrinted>2023-08-01T04:58:47Z</cp:lastPrinted>
  <dcterms:created xsi:type="dcterms:W3CDTF">2023-01-12T13:43:47Z</dcterms:created>
  <dcterms:modified xsi:type="dcterms:W3CDTF">2025-06-09T06:35:28Z</dcterms:modified>
</cp:coreProperties>
</file>