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45A2C3-B7FF-4DAB-B74E-31A959193BDB}" v="6" dt="2025-11-25T13:37:56.6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14" y="29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árta Benjamin" userId="bc95def6-b381-47ef-a1df-7040620443f9" providerId="ADAL" clId="{997C533B-F33D-4AAC-A4CC-96D76F51D698}"/>
    <pc:docChg chg="custSel modSld modMainMaster">
      <pc:chgData name="Bárta Benjamin" userId="bc95def6-b381-47ef-a1df-7040620443f9" providerId="ADAL" clId="{997C533B-F33D-4AAC-A4CC-96D76F51D698}" dt="2025-11-25T13:43:32.383" v="128" actId="29295"/>
      <pc:docMkLst>
        <pc:docMk/>
      </pc:docMkLst>
      <pc:sldChg chg="addSp delSp modSp mod setBg">
        <pc:chgData name="Bárta Benjamin" userId="bc95def6-b381-47ef-a1df-7040620443f9" providerId="ADAL" clId="{997C533B-F33D-4AAC-A4CC-96D76F51D698}" dt="2025-11-25T13:38:07.878" v="33" actId="478"/>
        <pc:sldMkLst>
          <pc:docMk/>
          <pc:sldMk cId="3297082560" sldId="256"/>
        </pc:sldMkLst>
        <pc:spChg chg="mod">
          <ac:chgData name="Bárta Benjamin" userId="bc95def6-b381-47ef-a1df-7040620443f9" providerId="ADAL" clId="{997C533B-F33D-4AAC-A4CC-96D76F51D698}" dt="2025-11-25T13:37:22.932" v="27" actId="255"/>
          <ac:spMkLst>
            <pc:docMk/>
            <pc:sldMk cId="3297082560" sldId="256"/>
            <ac:spMk id="2" creationId="{00000000-0000-0000-0000-000000000000}"/>
          </ac:spMkLst>
        </pc:spChg>
        <pc:spChg chg="mod">
          <ac:chgData name="Bárta Benjamin" userId="bc95def6-b381-47ef-a1df-7040620443f9" providerId="ADAL" clId="{997C533B-F33D-4AAC-A4CC-96D76F51D698}" dt="2025-11-25T13:36:28.042" v="12"/>
          <ac:spMkLst>
            <pc:docMk/>
            <pc:sldMk cId="3297082560" sldId="256"/>
            <ac:spMk id="3" creationId="{00000000-0000-0000-0000-000000000000}"/>
          </ac:spMkLst>
        </pc:spChg>
        <pc:picChg chg="add del mod">
          <ac:chgData name="Bárta Benjamin" userId="bc95def6-b381-47ef-a1df-7040620443f9" providerId="ADAL" clId="{997C533B-F33D-4AAC-A4CC-96D76F51D698}" dt="2025-11-25T13:38:07.878" v="33" actId="478"/>
          <ac:picMkLst>
            <pc:docMk/>
            <pc:sldMk cId="3297082560" sldId="256"/>
            <ac:picMk id="5" creationId="{DFE1DB27-92C8-2D4B-6A79-C9F440281F48}"/>
          </ac:picMkLst>
        </pc:picChg>
      </pc:sldChg>
      <pc:sldChg chg="modSp mod">
        <pc:chgData name="Bárta Benjamin" userId="bc95def6-b381-47ef-a1df-7040620443f9" providerId="ADAL" clId="{997C533B-F33D-4AAC-A4CC-96D76F51D698}" dt="2025-11-25T13:37:11.716" v="26" actId="255"/>
        <pc:sldMkLst>
          <pc:docMk/>
          <pc:sldMk cId="3652302862" sldId="257"/>
        </pc:sldMkLst>
        <pc:spChg chg="mod">
          <ac:chgData name="Bárta Benjamin" userId="bc95def6-b381-47ef-a1df-7040620443f9" providerId="ADAL" clId="{997C533B-F33D-4AAC-A4CC-96D76F51D698}" dt="2025-11-25T13:37:11.716" v="26" actId="255"/>
          <ac:spMkLst>
            <pc:docMk/>
            <pc:sldMk cId="3652302862" sldId="257"/>
            <ac:spMk id="2" creationId="{00000000-0000-0000-0000-000000000000}"/>
          </ac:spMkLst>
        </pc:spChg>
        <pc:spChg chg="mod">
          <ac:chgData name="Bárta Benjamin" userId="bc95def6-b381-47ef-a1df-7040620443f9" providerId="ADAL" clId="{997C533B-F33D-4AAC-A4CC-96D76F51D698}" dt="2025-11-25T13:36:28.261" v="13" actId="27636"/>
          <ac:spMkLst>
            <pc:docMk/>
            <pc:sldMk cId="3652302862" sldId="257"/>
            <ac:spMk id="3" creationId="{00000000-0000-0000-0000-000000000000}"/>
          </ac:spMkLst>
        </pc:spChg>
      </pc:sldChg>
      <pc:sldChg chg="modSp mod">
        <pc:chgData name="Bárta Benjamin" userId="bc95def6-b381-47ef-a1df-7040620443f9" providerId="ADAL" clId="{997C533B-F33D-4AAC-A4CC-96D76F51D698}" dt="2025-11-25T13:36:47.331" v="21" actId="207"/>
        <pc:sldMkLst>
          <pc:docMk/>
          <pc:sldMk cId="3059853586" sldId="258"/>
        </pc:sldMkLst>
        <pc:spChg chg="mod">
          <ac:chgData name="Bárta Benjamin" userId="bc95def6-b381-47ef-a1df-7040620443f9" providerId="ADAL" clId="{997C533B-F33D-4AAC-A4CC-96D76F51D698}" dt="2025-11-25T13:36:47.331" v="21" actId="207"/>
          <ac:spMkLst>
            <pc:docMk/>
            <pc:sldMk cId="3059853586" sldId="258"/>
            <ac:spMk id="2" creationId="{00000000-0000-0000-0000-000000000000}"/>
          </ac:spMkLst>
        </pc:spChg>
        <pc:spChg chg="mod">
          <ac:chgData name="Bárta Benjamin" userId="bc95def6-b381-47ef-a1df-7040620443f9" providerId="ADAL" clId="{997C533B-F33D-4AAC-A4CC-96D76F51D698}" dt="2025-11-25T13:36:28.266" v="14" actId="27636"/>
          <ac:spMkLst>
            <pc:docMk/>
            <pc:sldMk cId="3059853586" sldId="258"/>
            <ac:spMk id="3" creationId="{00000000-0000-0000-0000-000000000000}"/>
          </ac:spMkLst>
        </pc:spChg>
      </pc:sldChg>
      <pc:sldChg chg="modSp mod">
        <pc:chgData name="Bárta Benjamin" userId="bc95def6-b381-47ef-a1df-7040620443f9" providerId="ADAL" clId="{997C533B-F33D-4AAC-A4CC-96D76F51D698}" dt="2025-11-25T13:36:49.988" v="22" actId="207"/>
        <pc:sldMkLst>
          <pc:docMk/>
          <pc:sldMk cId="1381427550" sldId="259"/>
        </pc:sldMkLst>
        <pc:spChg chg="mod">
          <ac:chgData name="Bárta Benjamin" userId="bc95def6-b381-47ef-a1df-7040620443f9" providerId="ADAL" clId="{997C533B-F33D-4AAC-A4CC-96D76F51D698}" dt="2025-11-25T13:36:49.988" v="22" actId="207"/>
          <ac:spMkLst>
            <pc:docMk/>
            <pc:sldMk cId="1381427550" sldId="259"/>
            <ac:spMk id="2" creationId="{00000000-0000-0000-0000-000000000000}"/>
          </ac:spMkLst>
        </pc:spChg>
        <pc:spChg chg="mod">
          <ac:chgData name="Bárta Benjamin" userId="bc95def6-b381-47ef-a1df-7040620443f9" providerId="ADAL" clId="{997C533B-F33D-4AAC-A4CC-96D76F51D698}" dt="2025-11-25T13:36:28.042" v="12"/>
          <ac:spMkLst>
            <pc:docMk/>
            <pc:sldMk cId="1381427550" sldId="259"/>
            <ac:spMk id="3" creationId="{00000000-0000-0000-0000-000000000000}"/>
          </ac:spMkLst>
        </pc:spChg>
      </pc:sldChg>
      <pc:sldChg chg="modSp mod">
        <pc:chgData name="Bárta Benjamin" userId="bc95def6-b381-47ef-a1df-7040620443f9" providerId="ADAL" clId="{997C533B-F33D-4AAC-A4CC-96D76F51D698}" dt="2025-11-25T13:36:53.341" v="23" actId="207"/>
        <pc:sldMkLst>
          <pc:docMk/>
          <pc:sldMk cId="1910969295" sldId="260"/>
        </pc:sldMkLst>
        <pc:spChg chg="mod">
          <ac:chgData name="Bárta Benjamin" userId="bc95def6-b381-47ef-a1df-7040620443f9" providerId="ADAL" clId="{997C533B-F33D-4AAC-A4CC-96D76F51D698}" dt="2025-11-25T13:36:53.341" v="23" actId="207"/>
          <ac:spMkLst>
            <pc:docMk/>
            <pc:sldMk cId="1910969295" sldId="260"/>
            <ac:spMk id="2" creationId="{00000000-0000-0000-0000-000000000000}"/>
          </ac:spMkLst>
        </pc:spChg>
        <pc:spChg chg="mod">
          <ac:chgData name="Bárta Benjamin" userId="bc95def6-b381-47ef-a1df-7040620443f9" providerId="ADAL" clId="{997C533B-F33D-4AAC-A4CC-96D76F51D698}" dt="2025-11-25T13:36:28.275" v="16" actId="27636"/>
          <ac:spMkLst>
            <pc:docMk/>
            <pc:sldMk cId="1910969295" sldId="260"/>
            <ac:spMk id="3" creationId="{00000000-0000-0000-0000-000000000000}"/>
          </ac:spMkLst>
        </pc:spChg>
      </pc:sldChg>
      <pc:sldChg chg="modSp mod">
        <pc:chgData name="Bárta Benjamin" userId="bc95def6-b381-47ef-a1df-7040620443f9" providerId="ADAL" clId="{997C533B-F33D-4AAC-A4CC-96D76F51D698}" dt="2025-11-25T13:36:57.573" v="24" actId="207"/>
        <pc:sldMkLst>
          <pc:docMk/>
          <pc:sldMk cId="4155130266" sldId="262"/>
        </pc:sldMkLst>
        <pc:spChg chg="mod">
          <ac:chgData name="Bárta Benjamin" userId="bc95def6-b381-47ef-a1df-7040620443f9" providerId="ADAL" clId="{997C533B-F33D-4AAC-A4CC-96D76F51D698}" dt="2025-11-25T13:36:57.573" v="24" actId="207"/>
          <ac:spMkLst>
            <pc:docMk/>
            <pc:sldMk cId="4155130266" sldId="262"/>
            <ac:spMk id="2" creationId="{00000000-0000-0000-0000-000000000000}"/>
          </ac:spMkLst>
        </pc:spChg>
        <pc:spChg chg="mod">
          <ac:chgData name="Bárta Benjamin" userId="bc95def6-b381-47ef-a1df-7040620443f9" providerId="ADAL" clId="{997C533B-F33D-4AAC-A4CC-96D76F51D698}" dt="2025-11-25T13:36:28.278" v="17" actId="27636"/>
          <ac:spMkLst>
            <pc:docMk/>
            <pc:sldMk cId="4155130266" sldId="262"/>
            <ac:spMk id="3" creationId="{00000000-0000-0000-0000-000000000000}"/>
          </ac:spMkLst>
        </pc:spChg>
      </pc:sldChg>
      <pc:sldChg chg="modSp mod">
        <pc:chgData name="Bárta Benjamin" userId="bc95def6-b381-47ef-a1df-7040620443f9" providerId="ADAL" clId="{997C533B-F33D-4AAC-A4CC-96D76F51D698}" dt="2025-11-25T13:37:01.524" v="25" actId="207"/>
        <pc:sldMkLst>
          <pc:docMk/>
          <pc:sldMk cId="1015020016" sldId="263"/>
        </pc:sldMkLst>
        <pc:spChg chg="mod">
          <ac:chgData name="Bárta Benjamin" userId="bc95def6-b381-47ef-a1df-7040620443f9" providerId="ADAL" clId="{997C533B-F33D-4AAC-A4CC-96D76F51D698}" dt="2025-11-25T13:37:01.524" v="25" actId="207"/>
          <ac:spMkLst>
            <pc:docMk/>
            <pc:sldMk cId="1015020016" sldId="263"/>
            <ac:spMk id="2" creationId="{00000000-0000-0000-0000-000000000000}"/>
          </ac:spMkLst>
        </pc:spChg>
        <pc:spChg chg="mod">
          <ac:chgData name="Bárta Benjamin" userId="bc95def6-b381-47ef-a1df-7040620443f9" providerId="ADAL" clId="{997C533B-F33D-4AAC-A4CC-96D76F51D698}" dt="2025-11-25T13:36:28.285" v="18" actId="27636"/>
          <ac:spMkLst>
            <pc:docMk/>
            <pc:sldMk cId="1015020016" sldId="263"/>
            <ac:spMk id="3" creationId="{00000000-0000-0000-0000-000000000000}"/>
          </ac:spMkLst>
        </pc:spChg>
      </pc:sldChg>
      <pc:sldChg chg="modSp">
        <pc:chgData name="Bárta Benjamin" userId="bc95def6-b381-47ef-a1df-7040620443f9" providerId="ADAL" clId="{997C533B-F33D-4AAC-A4CC-96D76F51D698}" dt="2025-11-25T13:36:28.042" v="12"/>
        <pc:sldMkLst>
          <pc:docMk/>
          <pc:sldMk cId="1840444484" sldId="264"/>
        </pc:sldMkLst>
        <pc:spChg chg="mod">
          <ac:chgData name="Bárta Benjamin" userId="bc95def6-b381-47ef-a1df-7040620443f9" providerId="ADAL" clId="{997C533B-F33D-4AAC-A4CC-96D76F51D698}" dt="2025-11-25T13:36:28.042" v="12"/>
          <ac:spMkLst>
            <pc:docMk/>
            <pc:sldMk cId="1840444484" sldId="264"/>
            <ac:spMk id="2" creationId="{00000000-0000-0000-0000-000000000000}"/>
          </ac:spMkLst>
        </pc:spChg>
        <pc:spChg chg="mod">
          <ac:chgData name="Bárta Benjamin" userId="bc95def6-b381-47ef-a1df-7040620443f9" providerId="ADAL" clId="{997C533B-F33D-4AAC-A4CC-96D76F51D698}" dt="2025-11-25T13:36:28.042" v="12"/>
          <ac:spMkLst>
            <pc:docMk/>
            <pc:sldMk cId="1840444484" sldId="264"/>
            <ac:spMk id="3" creationId="{00000000-0000-0000-0000-000000000000}"/>
          </ac:spMkLst>
        </pc:spChg>
      </pc:sldChg>
      <pc:sldMasterChg chg="addSp modSp mod modSldLayout">
        <pc:chgData name="Bárta Benjamin" userId="bc95def6-b381-47ef-a1df-7040620443f9" providerId="ADAL" clId="{997C533B-F33D-4AAC-A4CC-96D76F51D698}" dt="2025-11-25T13:35:55.940" v="9" actId="14100"/>
        <pc:sldMasterMkLst>
          <pc:docMk/>
          <pc:sldMasterMk cId="0" sldId="2147483648"/>
        </pc:sldMasterMkLst>
        <pc:picChg chg="add mod">
          <ac:chgData name="Bárta Benjamin" userId="bc95def6-b381-47ef-a1df-7040620443f9" providerId="ADAL" clId="{997C533B-F33D-4AAC-A4CC-96D76F51D698}" dt="2025-11-25T13:35:55.940" v="9" actId="14100"/>
          <ac:picMkLst>
            <pc:docMk/>
            <pc:sldMasterMk cId="0" sldId="2147483648"/>
            <ac:picMk id="7" creationId="{FBA67EA8-9530-1535-662A-AB53AC0B5978}"/>
          </ac:picMkLst>
        </pc:picChg>
        <pc:sldLayoutChg chg="addSp modSp mod">
          <pc:chgData name="Bárta Benjamin" userId="bc95def6-b381-47ef-a1df-7040620443f9" providerId="ADAL" clId="{997C533B-F33D-4AAC-A4CC-96D76F51D698}" dt="2025-11-25T13:35:41.995" v="4" actId="14100"/>
          <pc:sldLayoutMkLst>
            <pc:docMk/>
            <pc:sldMasterMk cId="0" sldId="2147483648"/>
            <pc:sldLayoutMk cId="0" sldId="2147483649"/>
          </pc:sldLayoutMkLst>
          <pc:picChg chg="add mod">
            <ac:chgData name="Bárta Benjamin" userId="bc95def6-b381-47ef-a1df-7040620443f9" providerId="ADAL" clId="{997C533B-F33D-4AAC-A4CC-96D76F51D698}" dt="2025-11-25T13:35:41.995" v="4" actId="14100"/>
            <ac:picMkLst>
              <pc:docMk/>
              <pc:sldMasterMk cId="0" sldId="2147483648"/>
              <pc:sldLayoutMk cId="0" sldId="2147483649"/>
              <ac:picMk id="7" creationId="{BF3A268D-EF5E-B92E-05E0-97C917BF2E91}"/>
            </ac:picMkLst>
          </pc:picChg>
        </pc:sldLayoutChg>
      </pc:sldMasterChg>
      <pc:sldMasterChg chg="addSp modSp mod modSldLayout">
        <pc:chgData name="Bárta Benjamin" userId="bc95def6-b381-47ef-a1df-7040620443f9" providerId="ADAL" clId="{997C533B-F33D-4AAC-A4CC-96D76F51D698}" dt="2025-11-25T13:43:32.383" v="128" actId="29295"/>
        <pc:sldMasterMkLst>
          <pc:docMk/>
          <pc:sldMasterMk cId="1168493336" sldId="2147483669"/>
        </pc:sldMasterMkLst>
        <pc:picChg chg="add mod">
          <ac:chgData name="Bárta Benjamin" userId="bc95def6-b381-47ef-a1df-7040620443f9" providerId="ADAL" clId="{997C533B-F33D-4AAC-A4CC-96D76F51D698}" dt="2025-11-25T13:43:32.383" v="128" actId="29295"/>
          <ac:picMkLst>
            <pc:docMk/>
            <pc:sldMasterMk cId="1168493336" sldId="2147483669"/>
            <ac:picMk id="7" creationId="{87825E41-9033-1F3B-916B-D887F1BC7774}"/>
          </ac:picMkLst>
        </pc:picChg>
        <pc:sldLayoutChg chg="addSp modSp mod">
          <pc:chgData name="Bárta Benjamin" userId="bc95def6-b381-47ef-a1df-7040620443f9" providerId="ADAL" clId="{997C533B-F33D-4AAC-A4CC-96D76F51D698}" dt="2025-11-25T13:43:09.829" v="80" actId="29295"/>
          <pc:sldLayoutMkLst>
            <pc:docMk/>
            <pc:sldMasterMk cId="1168493336" sldId="2147483669"/>
            <pc:sldLayoutMk cId="3290414197" sldId="2147483670"/>
          </pc:sldLayoutMkLst>
          <pc:picChg chg="add mod">
            <ac:chgData name="Bárta Benjamin" userId="bc95def6-b381-47ef-a1df-7040620443f9" providerId="ADAL" clId="{997C533B-F33D-4AAC-A4CC-96D76F51D698}" dt="2025-11-25T13:43:09.829" v="80" actId="29295"/>
            <ac:picMkLst>
              <pc:docMk/>
              <pc:sldMasterMk cId="1168493336" sldId="2147483669"/>
              <pc:sldLayoutMk cId="3290414197" sldId="2147483670"/>
              <ac:picMk id="7" creationId="{FB18BBCA-BBC9-FA5F-6B72-01E8AFE0D93F}"/>
            </ac:picMkLst>
          </pc:pic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97AE43-725F-8B00-DEBD-2549841BD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D9F98B7-213B-D56A-84F1-B3B3190535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9F290AA-4E4F-7879-C83D-2BDA760AB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11/25/2025</a:t>
            </a:fld>
            <a:endParaRPr lang="en-US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BF1B83A-EA83-DA0C-8DF3-128DBCAD0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15C8EFE-577E-B70F-FCFF-C6DA96BB0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Obrázek 6" descr="Obsah obrázku Grafika, skica, kresba, kruh&#10;&#10;Obsah generovaný pomocí AI může být nesprávný.">
            <a:extLst>
              <a:ext uri="{FF2B5EF4-FFF2-40B4-BE49-F238E27FC236}">
                <a16:creationId xmlns:a16="http://schemas.microsoft.com/office/drawing/2014/main" id="{FB18BBCA-BBC9-FA5F-6B72-01E8AFE0D9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1" b="7809"/>
          <a:stretch>
            <a:fillRect/>
          </a:stretch>
        </p:blipFill>
        <p:spPr>
          <a:xfrm>
            <a:off x="1" y="-8467"/>
            <a:ext cx="1218882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4141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C4EE8D-A128-4C14-EAA5-FB019774A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C9508EF-2263-05B0-012A-75A72D2947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777DC3B-A83D-86CF-0B30-A9F43D59C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11/25/2025</a:t>
            </a:fld>
            <a:endParaRPr lang="en-US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352B8B6-934A-165E-E6FF-E26C08FD5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86701F3-7947-E662-CD91-615CC3069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237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340DC4-A431-457D-CB5B-B7DE1EAF1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73306E6-1E77-3E1B-C9E5-87F5F5E58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56DEDA-B9F0-D9B7-EC41-8FAE24F5D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11/25/2025</a:t>
            </a:fld>
            <a:endParaRPr lang="en-US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2CDF7EE-59E6-1128-E53D-A88003F6C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A105AB7-21A4-438D-7D4B-0CD7C5EDF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771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EF05FA-A625-5F3B-3F88-7DA070C03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E9A4741-2C34-A9BC-8A8B-6C86FBCD53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835AF12-2AFB-FFAB-358E-A01BE2AF63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58316CE-5903-E0E8-2DC1-8FE74F445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11/25/2025</a:t>
            </a:fld>
            <a:endParaRPr lang="en-US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6F31381-64A6-8D81-0EDB-0C711F258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25D7BE3-7148-53FF-DB0E-DD9164E42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359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A14C62-B7FB-B6EC-5232-A98B4605E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9BE60BD-26C8-7E01-5118-D983EAF973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90855C9-CD58-03E3-1CAB-3CF576F852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E487CC3-8870-E9F5-D531-FEB06544F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3ED0577-5AD0-3FC9-3B61-4BB43F20B8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0A338172-2598-5AC1-281C-7BCCF7DE1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11/25/2025</a:t>
            </a:fld>
            <a:endParaRPr lang="en-US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E67503D-4FC0-9B43-DDD2-699C8823E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7689DE3-698E-5D16-678B-9B6672609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7868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4B35C4-313E-A0AB-9CBC-FEAD7FDEF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B0110251-4FA6-C92D-5A9B-06461EBBC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11/25/2025</a:t>
            </a:fld>
            <a:endParaRPr lang="en-US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847ACFC-D700-27FA-F6EF-A10826AB5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CF892EE-A844-0F33-6ED9-9498F8677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047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CEA4A67-5703-7DB4-9B3C-F6837DEBC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11/25/2025</a:t>
            </a:fld>
            <a:endParaRPr lang="en-US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BF19F3D-E577-4D4F-B37C-9266F05CF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6BDE07B-FFAE-D292-2061-CE2401285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484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6ADEAE-095B-5172-661D-C1FE02B6A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CE101FB-F700-32D4-EF04-199649B7EF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F83C1F0-1B4D-D4EF-E28B-DCBAEF3B90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50E7609-1331-C6F6-FF71-CEB50813B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11/25/2025</a:t>
            </a:fld>
            <a:endParaRPr lang="en-US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ED6650C-03A9-C875-4AA3-F02AA8146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0CC693B-86C6-1128-9B95-F77504765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2260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738B32-5794-674C-20F5-FDBE73630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EE618FC-7D2F-4242-6879-5A06CDE389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38C03E4-770D-E390-1855-087AB5B523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2FC0478-F056-2D90-FA21-138084375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11/25/2025</a:t>
            </a:fld>
            <a:endParaRPr lang="en-US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2F3D597-E9BC-1F14-58D2-DF863838E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C1AC689-A979-EAD2-8F72-9846E1444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699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EADB53-2FF9-2C67-FAA5-17D363303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D842B2B-83F6-7C6D-BBB5-C04628FF1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DAE3828-A35E-87FF-20F2-23F89D43C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11/25/2025</a:t>
            </a:fld>
            <a:endParaRPr lang="en-US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0F431C1-0A8C-0FA2-FE6E-33E16333D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3054268-B7A0-5743-219E-E5641E915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7366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63A70EF9-5BD0-6BF9-06B8-2994C0AC5D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D91D86E-6F27-E0EB-4C0F-81BAB364FE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0639981-7C43-1DCE-7468-0E0233723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11/25/2025</a:t>
            </a:fld>
            <a:endParaRPr lang="en-US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840737E-3499-3244-1AC1-83DFFDCA0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AD3D764-A7C0-9B42-C7D9-43C40C84B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970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9A5DB80-5414-DFD3-23BE-6FF485CFE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75DDAE6-3E60-8D18-8F2D-F8CC44D677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9BC08BC-F35A-5EF1-A5F0-9FAB2A7A9A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11/25/2025</a:t>
            </a:fld>
            <a:endParaRPr lang="en-US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B8DBD19-30AC-65EC-3271-2A81BF1C61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275BC04-D759-AAC1-AA28-17596AE2A8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Obrázek 6" descr="Obsah obrázku Grafika, skica, kresba, kruh&#10;&#10;Obsah generovaný pomocí AI může být nesprávný.">
            <a:extLst>
              <a:ext uri="{FF2B5EF4-FFF2-40B4-BE49-F238E27FC236}">
                <a16:creationId xmlns:a16="http://schemas.microsoft.com/office/drawing/2014/main" id="{87825E41-9033-1F3B-916B-D887F1BC7774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1" b="7809"/>
          <a:stretch>
            <a:fillRect/>
          </a:stretch>
        </p:blipFill>
        <p:spPr>
          <a:xfrm>
            <a:off x="-9583" y="-8468"/>
            <a:ext cx="12201583" cy="6866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493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>
                <a:solidFill>
                  <a:srgbClr val="0000FF"/>
                </a:solidFill>
                <a:latin typeface="Century Gothic" panose="020B0502020202020204" pitchFamily="34" charset="0"/>
              </a:rPr>
              <a:t>Digitální technická mapa </a:t>
            </a:r>
            <a:br>
              <a:rPr lang="cs-CZ" sz="4800" b="1" dirty="0">
                <a:solidFill>
                  <a:srgbClr val="0000FF"/>
                </a:solidFill>
                <a:latin typeface="Century Gothic" panose="020B0502020202020204" pitchFamily="34" charset="0"/>
              </a:rPr>
            </a:br>
            <a:r>
              <a:rPr lang="cs-CZ" sz="4800" b="1" dirty="0">
                <a:solidFill>
                  <a:srgbClr val="0000FF"/>
                </a:solidFill>
                <a:latin typeface="Century Gothic" panose="020B0502020202020204" pitchFamily="34" charset="0"/>
              </a:rPr>
              <a:t>z pohledu stavebních úřadů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7082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rgbClr val="0000FF"/>
                </a:solidFill>
              </a:rPr>
              <a:t>§ 4b zákona 200/1994 Sb., o zeměměřictví,  </a:t>
            </a:r>
            <a:br>
              <a:rPr lang="cs-CZ" dirty="0">
                <a:solidFill>
                  <a:srgbClr val="0000FF"/>
                </a:solidFill>
              </a:rPr>
            </a:br>
            <a:r>
              <a:rPr lang="cs-CZ" dirty="0">
                <a:solidFill>
                  <a:srgbClr val="0000FF"/>
                </a:solidFill>
              </a:rPr>
              <a:t>v platném znění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/>
              <a:t>Digitální technická mapa (DTM) je zdrojem informací, které slouží zejména pro účely územního plánování, přípravy</a:t>
            </a:r>
            <a:r>
              <a:rPr lang="cs-CZ" b="1" dirty="0"/>
              <a:t>, umisťování, povolování </a:t>
            </a:r>
            <a:r>
              <a:rPr lang="cs-CZ" dirty="0"/>
              <a:t>a provádění staveb, poskytování informací o životním prostředí …..atd.</a:t>
            </a:r>
          </a:p>
          <a:p>
            <a:pPr marL="0" indent="0">
              <a:buNone/>
            </a:pPr>
            <a:r>
              <a:rPr lang="cs-CZ" dirty="0"/>
              <a:t>Dle nového stavebního zákona se již nevydává územní rozhodnutí a stavební povolení, ale povolení záměru, tzn. jedno rozhodnutí, na základě kterého je stavba realizována.</a:t>
            </a:r>
          </a:p>
          <a:p>
            <a:pPr marL="0" indent="0">
              <a:buNone/>
            </a:pPr>
            <a:r>
              <a:rPr lang="cs-CZ" b="1" dirty="0"/>
              <a:t>Účelné využívání DTM při povolování záměrů</a:t>
            </a:r>
            <a:r>
              <a:rPr lang="cs-CZ" dirty="0"/>
              <a:t> stavebními úřady je zajištěno povinností zakotvenou přímo do stavebního zákona. Je zde tedy vazba DTM, resp., zákona zeměměřického a stavebního (zákona č. 283/2021 Sb., stavební zákon, v platném znění – nový stavební zákon).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2302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00FF"/>
                </a:solidFill>
              </a:rPr>
              <a:t>§ 184 zákona č. 283/2021 Sb., stavební  zákon, v platném znění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/>
              <a:t>Součástí žádosti o povolení záměru je dle odst. 2 písm. f) tohoto ustanovení:</a:t>
            </a:r>
          </a:p>
          <a:p>
            <a:pPr marL="0" indent="0">
              <a:buNone/>
            </a:pPr>
            <a:r>
              <a:rPr lang="cs-CZ" b="1" i="1" dirty="0"/>
              <a:t>vyjádření vlastníků veřejné dopravní nebo technické infrastruktury  uvedených v digitální technické mapě</a:t>
            </a:r>
          </a:p>
          <a:p>
            <a:pPr marL="0" indent="0">
              <a:buNone/>
            </a:pPr>
            <a:r>
              <a:rPr lang="cs-CZ" dirty="0"/>
              <a:t>Povinností stavebního úřadu pak je úplnost žádosti ověřit. </a:t>
            </a:r>
          </a:p>
          <a:p>
            <a:pPr marL="0" indent="0">
              <a:buNone/>
            </a:pPr>
            <a:r>
              <a:rPr lang="cs-CZ" dirty="0"/>
              <a:t>DTM tak poskytují stavebnímu úřadu „nástroj“ ke zjištění údajů o území, do kterého má být nová stavba (záměr) umístěna, tzn. údaje o stávajících „inženýrských sítích“.</a:t>
            </a:r>
          </a:p>
          <a:p>
            <a:pPr marL="0" indent="0">
              <a:buNone/>
            </a:pPr>
            <a:r>
              <a:rPr lang="cs-CZ" dirty="0"/>
              <a:t>Stavební úřad pomocí DTM jednoduše ověří, zda doložená vyjádření vlastníků veřejné dopravní nebo technické infrastruktury jsou kompletní (obvykle nedochází k situaci, že by nebyla doložena žádná).</a:t>
            </a:r>
          </a:p>
          <a:p>
            <a:pPr marL="0" indent="0">
              <a:buNone/>
            </a:pPr>
            <a:r>
              <a:rPr lang="cs-CZ" dirty="0"/>
              <a:t>Pokud žádost není kompletní, stavební úřad vyzve k doplnění chybějících vyjádření.</a:t>
            </a:r>
          </a:p>
          <a:p>
            <a:pPr marL="0" indent="0">
              <a:buNone/>
            </a:pPr>
            <a:endParaRPr lang="cs-CZ" b="1" i="1" dirty="0"/>
          </a:p>
          <a:p>
            <a:pPr marL="0" indent="0">
              <a:buNone/>
            </a:pPr>
            <a:endParaRPr lang="cs-CZ" i="1" dirty="0"/>
          </a:p>
          <a:p>
            <a:pPr marL="0" indent="0">
              <a:buNone/>
            </a:pPr>
            <a:endParaRPr lang="cs-CZ" i="1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9853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rgbClr val="0000FF"/>
                </a:solidFill>
              </a:rPr>
              <a:t>DTM jako prostředek pro ochranu veřejné  dopravní a technické infrastruktury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Stavební úřad v DTM získává „kompletní“ údaje o veřejné dopravní a technické infrastruktuře v daném území </a:t>
            </a:r>
          </a:p>
          <a:p>
            <a:pPr marL="0" indent="0">
              <a:buNone/>
            </a:pPr>
            <a:r>
              <a:rPr lang="cs-CZ" dirty="0"/>
              <a:t>Získání „kompletních“ údajů pochopitelně vychází z předpokladu, že tyto údaje jsou do DTM vloženy.</a:t>
            </a:r>
          </a:p>
          <a:p>
            <a:pPr marL="0" indent="0">
              <a:buNone/>
            </a:pPr>
            <a:r>
              <a:rPr lang="cs-CZ" dirty="0"/>
              <a:t>Vložení údajů do DTM je povinností vlastníků dopravní a technické infrastruktury zakotvená v zákoně o zeměměřictví.</a:t>
            </a:r>
          </a:p>
          <a:p>
            <a:pPr marL="0" indent="0">
              <a:buNone/>
            </a:pPr>
            <a:r>
              <a:rPr lang="cs-CZ" dirty="0"/>
              <a:t>Nesplnění této povinnosti může ve svém důsledku vést k tomu, že stavebník až při vytyčení sítí před zahájením stavby „narazí“ na inženýrskou síť, k jejíž ochraně nebyly stanoveny podmínky v rámci povolovacího řízení.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14275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00FF"/>
                </a:solidFill>
              </a:rPr>
              <a:t>Ochranná pásma veřejné dopravní a technické infrastruktury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/>
              <a:t>DTM dále obsahují i ochranná pásma veřejné technické infrastruktury, což je z pohledu stavebního úřadu důležitým údajem při povolování záměru.</a:t>
            </a:r>
          </a:p>
          <a:p>
            <a:pPr marL="0" indent="0">
              <a:buNone/>
            </a:pPr>
            <a:r>
              <a:rPr lang="cs-CZ" dirty="0"/>
              <a:t>Pokud navržený záměr zasahuje do ochranného pásma určité inženýrské sítě, pak dle zvláštního právního předpisu je vyžadován souhlas jejího vlastníka.</a:t>
            </a:r>
          </a:p>
          <a:p>
            <a:pPr marL="0" indent="0">
              <a:buNone/>
            </a:pPr>
            <a:r>
              <a:rPr lang="cs-CZ" dirty="0"/>
              <a:t>Příklad: Stavba je navržena na pozemek, na kterém se žádné inženýrské sítě  nenachází, nicméně pozemek je „zasažen“ ochranným pásmem.</a:t>
            </a:r>
          </a:p>
          <a:p>
            <a:pPr marL="0" indent="0">
              <a:buNone/>
            </a:pPr>
            <a:r>
              <a:rPr lang="cs-CZ" dirty="0"/>
              <a:t>Srovnání se starým stavebním zákonem: K žádosti o vydání územního rozhodnutí žadatel připojí (§ 86 odst. 2 zákona č. 183/2006 </a:t>
            </a:r>
            <a:r>
              <a:rPr lang="cs-CZ" dirty="0" err="1"/>
              <a:t>Sb</a:t>
            </a:r>
            <a:r>
              <a:rPr lang="cs-CZ" dirty="0"/>
              <a:t>,) </a:t>
            </a:r>
          </a:p>
          <a:p>
            <a:pPr marL="0" indent="0">
              <a:buNone/>
            </a:pPr>
            <a:r>
              <a:rPr lang="cs-CZ" i="1" dirty="0"/>
              <a:t>Stanoviska vlastníků veřejné dopravní a technické infrastruktury k možnosti a způsobu napojení nebo k podmínkám dotčených ochranných a bezpečnostních pásem   ………  </a:t>
            </a:r>
            <a:r>
              <a:rPr lang="cs-CZ" dirty="0"/>
              <a:t>žádná specifikace vlastníků dopravní a technické infrastruktury</a:t>
            </a:r>
            <a:r>
              <a:rPr lang="cs-CZ" i="1" dirty="0"/>
              <a:t>     </a:t>
            </a:r>
          </a:p>
          <a:p>
            <a:pPr marL="0" indent="0">
              <a:buNone/>
            </a:pPr>
            <a:endParaRPr lang="cs-CZ" i="1" dirty="0"/>
          </a:p>
          <a:p>
            <a:pPr marL="0" indent="0">
              <a:buNone/>
            </a:pPr>
            <a:endParaRPr lang="cs-CZ" i="1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0969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00FF"/>
                </a:solidFill>
              </a:rPr>
              <a:t>Praktické zkušenosti s využíváním DTM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/>
              <a:t>Krajský stavební úřad, jako prvoinstanční správní orgán pro stavby stanovené stavebním zákonem, stejně jako ostatní stavební úřady využívá DTM a bohužel se setkává se zneužitím DTM.</a:t>
            </a:r>
          </a:p>
          <a:p>
            <a:pPr marL="0" indent="0">
              <a:buNone/>
            </a:pPr>
            <a:r>
              <a:rPr lang="cs-CZ" dirty="0"/>
              <a:t>Někteří vlastníci inženýrských sítí jsou v registru jen za účelem byznysu, ale žádná data v DTM nemají. Stavebník pak ale musí tyto subjekty žádat o vyjádření, přičemž někteří vlastníci si za vyjádření účtují poplatky. </a:t>
            </a:r>
          </a:p>
          <a:p>
            <a:pPr marL="0" indent="0">
              <a:buNone/>
            </a:pPr>
            <a:r>
              <a:rPr lang="cs-CZ" dirty="0"/>
              <a:t>Z uvedeného důvodu existuje </a:t>
            </a:r>
            <a:r>
              <a:rPr lang="cs-CZ"/>
              <a:t>v DTM tzv</a:t>
            </a:r>
            <a:r>
              <a:rPr lang="cs-CZ" dirty="0"/>
              <a:t>. semafor, který v seznamu vlastníků veřejné infrastruktury vizuálně odlišuje ty subjekty, které jsou v systému registrováni, ale ve skutečnosti v DTM žádná data nemají. </a:t>
            </a:r>
          </a:p>
          <a:p>
            <a:pPr marL="0" indent="0">
              <a:buNone/>
            </a:pPr>
            <a:r>
              <a:rPr lang="cs-CZ" dirty="0"/>
              <a:t>Tyto subjekty by v řízení u stavebního úřadu neměli být bráni v potaz.</a:t>
            </a:r>
          </a:p>
        </p:txBody>
      </p:sp>
    </p:spTree>
    <p:extLst>
      <p:ext uri="{BB962C8B-B14F-4D97-AF65-F5344CB8AC3E}">
        <p14:creationId xmlns:p14="http://schemas.microsoft.com/office/powerpoint/2010/main" val="41551302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00FF"/>
                </a:solidFill>
              </a:rPr>
              <a:t>Další využití DTM stavebními úřady – </a:t>
            </a:r>
            <a:br>
              <a:rPr lang="cs-CZ" dirty="0">
                <a:solidFill>
                  <a:srgbClr val="0000FF"/>
                </a:solidFill>
              </a:rPr>
            </a:br>
            <a:r>
              <a:rPr lang="cs-CZ" dirty="0">
                <a:solidFill>
                  <a:srgbClr val="0000FF"/>
                </a:solidFill>
              </a:rPr>
              <a:t>identifikátor záznamu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/>
              <a:t>Další vazba DTM, resp. zákona o zeměměřictví a nového stavebního zákona.</a:t>
            </a:r>
          </a:p>
          <a:p>
            <a:pPr marL="0" indent="0">
              <a:buNone/>
            </a:pPr>
            <a:r>
              <a:rPr lang="cs-CZ" dirty="0"/>
              <a:t>§ 4b odst. 9 zákona o zeměměřictví</a:t>
            </a:r>
          </a:p>
          <a:p>
            <a:pPr marL="0" indent="0">
              <a:buNone/>
            </a:pPr>
            <a:r>
              <a:rPr lang="cs-CZ" i="1" dirty="0"/>
              <a:t>Po dokončení stavby, kterou vzniká, mění se nebo zaniká objekt nebo zařízení podle odstavce 4 písm. b), předá stavebník prostřednictvím jednotného rozhraní podle § 4d odst. 3 </a:t>
            </a:r>
            <a:r>
              <a:rPr lang="cs-CZ" i="1" dirty="0" err="1"/>
              <a:t>písm.b</a:t>
            </a:r>
            <a:r>
              <a:rPr lang="cs-CZ" i="1" dirty="0"/>
              <a:t>) správci digitální technické mapy kraje údaje o tomto objektu nebo zařízení. Přitom zodpovídá za správnost, úplnost a aktuálnost předaných údajů.</a:t>
            </a:r>
          </a:p>
          <a:p>
            <a:pPr marL="0" indent="0">
              <a:buNone/>
            </a:pPr>
            <a:r>
              <a:rPr lang="cs-CZ" dirty="0"/>
              <a:t>Dle § 232 nového stavebního zákona součástí žádosti o kolaudaci je mj. </a:t>
            </a:r>
          </a:p>
          <a:p>
            <a:pPr marL="0" indent="0">
              <a:buNone/>
            </a:pPr>
            <a:r>
              <a:rPr lang="cs-CZ" i="1" dirty="0"/>
              <a:t>identifikátor záznamu, ve kterém byly zapsány změny týkající se obsahu digitální technické mapy kraje, nebo předány podklady způsobilé pro jejich zápis, pokud jsou údaje o stavbě obsahem digitální technické mapy kraje.</a:t>
            </a:r>
          </a:p>
        </p:txBody>
      </p:sp>
    </p:spTree>
    <p:extLst>
      <p:ext uri="{BB962C8B-B14F-4D97-AF65-F5344CB8AC3E}">
        <p14:creationId xmlns:p14="http://schemas.microsoft.com/office/powerpoint/2010/main" val="1015020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Identifikátor záznamu je rovněž</a:t>
            </a:r>
          </a:p>
          <a:p>
            <a:r>
              <a:rPr lang="cs-CZ" dirty="0"/>
              <a:t>součástí žádosti o předčasné užívání stavby - § 236 odst. 3 nového stavebního zákona</a:t>
            </a:r>
          </a:p>
          <a:p>
            <a:r>
              <a:rPr lang="cs-CZ" dirty="0"/>
              <a:t>dokládán stavebníkem v oznámení dokončení stavby v případě, že stavba byla povolena a nevyžaduje kolaudační rozhodnutí - § 230 odst. 3 nového stavebního zákona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044448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309</TotalTime>
  <Words>796</Words>
  <Application>Microsoft Office PowerPoint</Application>
  <PresentationFormat>Širokoúhlá obrazovka</PresentationFormat>
  <Paragraphs>41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Century Gothic</vt:lpstr>
      <vt:lpstr>Motiv Office</vt:lpstr>
      <vt:lpstr>Digitální technická mapa  z pohledu stavebních úřadů </vt:lpstr>
      <vt:lpstr>§ 4b zákona 200/1994 Sb., o zeměměřictví,   v platném znění</vt:lpstr>
      <vt:lpstr>§ 184 zákona č. 283/2021 Sb., stavební  zákon, v platném znění</vt:lpstr>
      <vt:lpstr>DTM jako prostředek pro ochranu veřejné  dopravní a technické infrastruktury </vt:lpstr>
      <vt:lpstr>Ochranná pásma veřejné dopravní a technické infrastruktury </vt:lpstr>
      <vt:lpstr>Praktické zkušenosti s využíváním DTM</vt:lpstr>
      <vt:lpstr>Další využití DTM stavebními úřady –  identifikátor záznamu</vt:lpstr>
      <vt:lpstr>Prezentace aplikace PowerPoint</vt:lpstr>
    </vt:vector>
  </TitlesOfParts>
  <Company>KUUK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Bergmannová Hana</dc:creator>
  <cp:lastModifiedBy>Bárta Benjamin</cp:lastModifiedBy>
  <cp:revision>29</cp:revision>
  <dcterms:created xsi:type="dcterms:W3CDTF">2025-11-24T15:01:17Z</dcterms:created>
  <dcterms:modified xsi:type="dcterms:W3CDTF">2025-11-25T13:46:47Z</dcterms:modified>
</cp:coreProperties>
</file>